
<file path=[Content_Types].xml><?xml version="1.0" encoding="utf-8"?>
<Types xmlns="http://schemas.openxmlformats.org/package/2006/content-types">
  <Default Extension="glb" ContentType="model/gltf.binary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0" r:id="rId2"/>
    <p:sldId id="273" r:id="rId3"/>
    <p:sldId id="271" r:id="rId4"/>
    <p:sldId id="265" r:id="rId5"/>
    <p:sldId id="257" r:id="rId6"/>
    <p:sldId id="266" r:id="rId7"/>
    <p:sldId id="258" r:id="rId8"/>
    <p:sldId id="274" r:id="rId9"/>
    <p:sldId id="275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B"/>
    <a:srgbClr val="3ACACE"/>
    <a:srgbClr val="323232"/>
    <a:srgbClr val="4C4C4A"/>
    <a:srgbClr val="00D661"/>
    <a:srgbClr val="B7FFD8"/>
    <a:srgbClr val="578537"/>
    <a:srgbClr val="E6C9F3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5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387E6-8811-440B-B8A8-BDCA179D3C3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5BFAD-F46B-4865-BC6E-AB60E5B8984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33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pantallas</a:t>
            </a:r>
            <a:r>
              <a:rPr lang="en-US" dirty="0"/>
              <a:t> se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un protector de </a:t>
            </a:r>
            <a:r>
              <a:rPr lang="en-US" dirty="0" err="1"/>
              <a:t>pantalla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5BFAD-F46B-4865-BC6E-AB60E5B898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37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logotipo</a:t>
            </a:r>
            <a:r>
              <a:rPr lang="en-US" dirty="0"/>
              <a:t> </a:t>
            </a:r>
            <a:r>
              <a:rPr lang="en-US" dirty="0" err="1"/>
              <a:t>estatico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centro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5BFAD-F46B-4865-BC6E-AB60E5B898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33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Pantalla</a:t>
            </a:r>
            <a:r>
              <a:rPr lang="en-US" dirty="0"/>
              <a:t> de </a:t>
            </a:r>
            <a:r>
              <a:rPr lang="en-US" dirty="0" err="1"/>
              <a:t>inicio</a:t>
            </a:r>
            <a:r>
              <a:rPr lang="en-US" dirty="0"/>
              <a:t> de </a:t>
            </a:r>
            <a:r>
              <a:rPr lang="en-US" dirty="0" err="1"/>
              <a:t>sesion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5BFAD-F46B-4865-BC6E-AB60E5B898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Pantalla</a:t>
            </a:r>
            <a:r>
              <a:rPr lang="en-US" dirty="0"/>
              <a:t> 2: </a:t>
            </a:r>
            <a:r>
              <a:rPr lang="en-US" dirty="0" err="1"/>
              <a:t>Mapa</a:t>
            </a:r>
            <a:r>
              <a:rPr lang="en-US" dirty="0"/>
              <a:t> con puntos de </a:t>
            </a:r>
            <a:r>
              <a:rPr lang="en-US" dirty="0" err="1"/>
              <a:t>localidades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5BFAD-F46B-4865-BC6E-AB60E5B898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1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Pantalla</a:t>
            </a:r>
            <a:r>
              <a:rPr lang="en-US" dirty="0"/>
              <a:t> 2: </a:t>
            </a:r>
            <a:r>
              <a:rPr lang="en-US" dirty="0" err="1"/>
              <a:t>acercamiento</a:t>
            </a:r>
            <a:r>
              <a:rPr lang="en-US" dirty="0"/>
              <a:t> a la </a:t>
            </a:r>
            <a:r>
              <a:rPr lang="en-US" dirty="0" err="1"/>
              <a:t>localidad</a:t>
            </a:r>
            <a:r>
              <a:rPr lang="en-US" dirty="0"/>
              <a:t> </a:t>
            </a:r>
            <a:r>
              <a:rPr lang="en-US" dirty="0" err="1"/>
              <a:t>especificada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5BFAD-F46B-4865-BC6E-AB60E5B898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Pantalla</a:t>
            </a:r>
            <a:r>
              <a:rPr lang="en-US" dirty="0"/>
              <a:t> 2:  Sistema </a:t>
            </a:r>
            <a:r>
              <a:rPr lang="en-US" dirty="0" err="1"/>
              <a:t>completo</a:t>
            </a:r>
            <a:r>
              <a:rPr lang="en-US" dirty="0"/>
              <a:t>, al </a:t>
            </a:r>
            <a:r>
              <a:rPr lang="en-US" dirty="0" err="1"/>
              <a:t>posicionar</a:t>
            </a:r>
            <a:r>
              <a:rPr lang="en-US" dirty="0"/>
              <a:t> el mouse se </a:t>
            </a:r>
            <a:r>
              <a:rPr lang="en-US" dirty="0" err="1"/>
              <a:t>iluminan</a:t>
            </a:r>
            <a:r>
              <a:rPr lang="en-US" dirty="0"/>
              <a:t> los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(</a:t>
            </a:r>
            <a:r>
              <a:rPr lang="en-US" dirty="0" err="1"/>
              <a:t>Puertas</a:t>
            </a:r>
            <a:r>
              <a:rPr lang="en-US" dirty="0"/>
              <a:t>, Sistema de </a:t>
            </a:r>
            <a:r>
              <a:rPr lang="en-US" dirty="0" err="1"/>
              <a:t>presión</a:t>
            </a:r>
            <a:r>
              <a:rPr lang="en-US" dirty="0"/>
              <a:t>, Sistema de </a:t>
            </a:r>
            <a:r>
              <a:rPr lang="en-US" dirty="0" err="1"/>
              <a:t>agua</a:t>
            </a:r>
            <a:r>
              <a:rPr lang="en-US" dirty="0"/>
              <a:t>)</a:t>
            </a:r>
          </a:p>
          <a:p>
            <a:r>
              <a:rPr lang="en-US" dirty="0"/>
              <a:t>	Las </a:t>
            </a:r>
            <a:r>
              <a:rPr lang="en-US" dirty="0" err="1"/>
              <a:t>pantallas</a:t>
            </a:r>
            <a:r>
              <a:rPr lang="en-US" dirty="0"/>
              <a:t> de los </a:t>
            </a:r>
            <a:r>
              <a:rPr lang="en-US" dirty="0" err="1"/>
              <a:t>sistemas</a:t>
            </a:r>
            <a:r>
              <a:rPr lang="en-US" dirty="0"/>
              <a:t> se </a:t>
            </a:r>
            <a:r>
              <a:rPr lang="en-US" dirty="0" err="1"/>
              <a:t>prenden</a:t>
            </a:r>
            <a:r>
              <a:rPr lang="en-US" dirty="0"/>
              <a:t> hasta </a:t>
            </a:r>
            <a:r>
              <a:rPr lang="en-US" dirty="0" err="1"/>
              <a:t>hacer</a:t>
            </a:r>
            <a:r>
              <a:rPr lang="en-US" dirty="0"/>
              <a:t> click </a:t>
            </a:r>
            <a:r>
              <a:rPr lang="en-US" dirty="0" err="1"/>
              <a:t>en</a:t>
            </a:r>
            <a:r>
              <a:rPr lang="en-US" dirty="0"/>
              <a:t> el Sistema que se </a:t>
            </a:r>
            <a:r>
              <a:rPr lang="en-US" dirty="0" err="1"/>
              <a:t>desea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o </a:t>
            </a:r>
            <a:r>
              <a:rPr lang="en-US" dirty="0" err="1"/>
              <a:t>habiliatar</a:t>
            </a:r>
            <a:r>
              <a:rPr lang="en-US" dirty="0"/>
              <a:t>, </a:t>
            </a:r>
            <a:r>
              <a:rPr lang="en-US" dirty="0" err="1"/>
              <a:t>despues</a:t>
            </a:r>
            <a:r>
              <a:rPr lang="en-US" dirty="0"/>
              <a:t> de 30 </a:t>
            </a:r>
            <a:r>
              <a:rPr lang="en-US" dirty="0" err="1"/>
              <a:t>minutos</a:t>
            </a:r>
            <a:r>
              <a:rPr lang="en-US" dirty="0"/>
              <a:t> </a:t>
            </a:r>
            <a:r>
              <a:rPr lang="en-US" dirty="0" err="1"/>
              <a:t>vuelven</a:t>
            </a:r>
            <a:r>
              <a:rPr lang="en-US" dirty="0"/>
              <a:t> a </a:t>
            </a:r>
            <a:r>
              <a:rPr lang="en-US" dirty="0" err="1"/>
              <a:t>entrar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screensaver.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5BFAD-F46B-4865-BC6E-AB60E5B898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2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Pantalla</a:t>
            </a:r>
            <a:r>
              <a:rPr lang="en-US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5BFAD-F46B-4865-BC6E-AB60E5B898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17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Pantalla</a:t>
            </a:r>
            <a:r>
              <a:rPr lang="en-US" dirty="0"/>
              <a:t>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5BFAD-F46B-4865-BC6E-AB60E5B898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01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5BFAD-F46B-4865-BC6E-AB60E5B898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2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609C-8B48-4876-83A3-896006209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01FC2-0FA6-46AC-B074-F2AEA36AA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057B5-0970-4E46-9146-89D20E1BA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60BB3-D021-416E-8A95-17A233F49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1A153-F008-4616-BA14-F8DD6C176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3621-3642-4590-98BA-908FB7C3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4B29F-DD76-479E-B5B2-BD6A66AAD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F4DA6-EA37-496D-B8D7-7C77C1E90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1DF8-A9D5-47F5-BC4C-1E6BB4ACC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631E-EE02-44CC-8737-AFCE0ADE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56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CABE7-88C8-48EE-88F8-D7531C13E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209FA-6E03-4E37-A129-9ECBEA3A1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24BC4-1EF8-46C4-B5EE-51B61FE21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5091B-02BA-4EF2-948B-76483F3F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E9C3E-FD9F-4CEE-B6C0-2EB0A84A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1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63B5-4591-4B93-BA99-C507BC17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0479-7C0A-4071-877C-C11CBFBB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0ED51-7DE0-4A57-BD1E-07292881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4FB3E-FB90-4195-B5FD-BC02320A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CD88F-0306-41B0-A73B-9FE2689B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7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386F-A616-40A1-88E5-DCEE58D7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6A-E77E-44E1-9554-04B570921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207F8-3A27-4CD5-A4BB-65D5E6AC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B53E-11DB-4729-9907-55DB22DE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1E812-08B1-4799-B798-8F8723F4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9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B5F0-57FD-496A-989C-6045045E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73553-97BA-475E-B08A-45E90146C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65238-2778-42A2-994E-094C58FE3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474DB-55F5-428A-A2CB-141EAA84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F2E37-E01D-4A51-B4F8-08CAD364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AA6FE-80D5-48DF-9EC8-AEF082DD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3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7D6B-EBD7-4606-A7DA-05DA0F4B5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3900D-D600-4990-85DA-B098FA9C7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E5406-5860-4B4E-B6FE-1AD6D999B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A91A98-AB84-4BC4-B10F-403AAA170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029D6-AD5D-45B2-8DF0-6158E90D9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74ABB-5A61-4B60-90C6-E53973A4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305C1-32E3-4F60-B72B-C40F5B09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F92F9F-6D9A-4090-B49E-BACE9116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9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E8F3-1A0E-43EB-B268-94C70D76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BC4A2-1624-4F30-B63A-9CB29AF3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DC1A9-DAC5-41CB-9B08-273F61CB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CA692-58B8-499C-944D-F49B5C33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21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3E84E-31CD-4698-AE63-AC277C11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1D7E1-6CD8-40A8-9003-084E64624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34EC2-994A-4E59-A312-C24CC808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6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380B-C399-4057-ADB1-AD54AD6E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3CFD-F7AC-47D3-AA62-23D7FA4F2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558F9-5043-43C4-8A52-F9F6BACF3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1C62F-F1B9-4D63-B00C-33E031EA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38500-8EE9-4379-900F-1CA8CDFF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4F9AF-0940-4C57-8C6C-DAB5A7DE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2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450D-F9CF-4A9A-9B39-7B78D44D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4E0BF-B3F0-4E49-9744-11982CC2B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C3F13-43C3-444E-960C-36834645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A6F9B-780D-40BC-AC8F-80327D5E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D923F-F1FB-4DFB-89E8-3E7BC33C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F09B5-D474-4DC5-A802-46A440C0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7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854D6-C990-443A-B440-735562B6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5CF13-1AB0-49D2-A3CB-A713FD7CD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B1E98-52FB-4688-A741-C628B5564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69B89-1768-4A28-BC02-8F958D8A944E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214C2-3789-4F4A-9CC8-09CF7970F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DA29-8125-4A64-93DF-FDFE0C3AB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747BD-79A9-4C8F-AF9C-98BBF96F6C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9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11.xml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sv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slide" Target="slide4.xml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1006-92A5-410B-A3CC-89D6894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Acomodo</a:t>
            </a:r>
            <a:r>
              <a:rPr lang="en-US" dirty="0"/>
              <a:t> </a:t>
            </a:r>
            <a:r>
              <a:rPr lang="en-US" dirty="0" err="1"/>
              <a:t>pantallas</a:t>
            </a:r>
            <a:endParaRPr lang="en-US" dirty="0"/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5F61821B-F644-486E-B868-F72A6F817D21}"/>
              </a:ext>
            </a:extLst>
          </p:cNvPr>
          <p:cNvSpPr/>
          <p:nvPr/>
        </p:nvSpPr>
        <p:spPr>
          <a:xfrm>
            <a:off x="1352550" y="2171700"/>
            <a:ext cx="2377440" cy="1371600"/>
          </a:xfrm>
          <a:prstGeom prst="rect">
            <a:avLst/>
          </a:prstGeom>
          <a:ln w="571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Pantalla</a:t>
            </a:r>
            <a:r>
              <a:rPr lang="en-US" sz="1600" dirty="0"/>
              <a:t> 1:</a:t>
            </a:r>
          </a:p>
          <a:p>
            <a:pPr algn="ctr"/>
            <a:r>
              <a:rPr lang="en-US" sz="1600" dirty="0"/>
              <a:t>Screensaver </a:t>
            </a:r>
          </a:p>
          <a:p>
            <a:pPr algn="ctr"/>
            <a:r>
              <a:rPr lang="en-US" sz="1600" dirty="0" err="1"/>
              <a:t>Presión</a:t>
            </a:r>
            <a:endParaRPr lang="en-US" sz="1600" dirty="0"/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2C7E4774-AC90-4C1A-B865-BF1C3FACC0E9}"/>
              </a:ext>
            </a:extLst>
          </p:cNvPr>
          <p:cNvSpPr/>
          <p:nvPr/>
        </p:nvSpPr>
        <p:spPr>
          <a:xfrm>
            <a:off x="3729990" y="2169319"/>
            <a:ext cx="2377440" cy="1371600"/>
          </a:xfrm>
          <a:prstGeom prst="rect">
            <a:avLst/>
          </a:prstGeom>
          <a:ln w="571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Pantalla</a:t>
            </a:r>
            <a:r>
              <a:rPr lang="en-US" sz="1600" dirty="0"/>
              <a:t> 2:</a:t>
            </a:r>
          </a:p>
          <a:p>
            <a:pPr algn="ctr"/>
            <a:r>
              <a:rPr lang="en-US" sz="1600" dirty="0"/>
              <a:t>LOGIN</a:t>
            </a:r>
          </a:p>
          <a:p>
            <a:pPr algn="ctr"/>
            <a:r>
              <a:rPr lang="en-US" sz="1600" dirty="0" err="1"/>
              <a:t>Mapa</a:t>
            </a:r>
            <a:endParaRPr lang="en-US" sz="1600" dirty="0"/>
          </a:p>
          <a:p>
            <a:pPr algn="ctr"/>
            <a:r>
              <a:rPr lang="en-US" sz="1600" dirty="0" err="1"/>
              <a:t>Homescreen</a:t>
            </a:r>
            <a:endParaRPr lang="en-US" sz="1600" dirty="0"/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2E0D6B30-8865-43C9-B35F-F335A9DC45C7}"/>
              </a:ext>
            </a:extLst>
          </p:cNvPr>
          <p:cNvSpPr/>
          <p:nvPr/>
        </p:nvSpPr>
        <p:spPr>
          <a:xfrm>
            <a:off x="1352550" y="3543300"/>
            <a:ext cx="2377440" cy="1371600"/>
          </a:xfrm>
          <a:prstGeom prst="rect">
            <a:avLst/>
          </a:prstGeom>
          <a:ln w="571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Pantalla</a:t>
            </a:r>
            <a:r>
              <a:rPr lang="en-US" sz="1600" dirty="0"/>
              <a:t> 5:</a:t>
            </a:r>
          </a:p>
          <a:p>
            <a:pPr algn="ctr"/>
            <a:r>
              <a:rPr lang="en-US" sz="1600" dirty="0"/>
              <a:t>Screensaver </a:t>
            </a:r>
          </a:p>
          <a:p>
            <a:pPr algn="ctr"/>
            <a:r>
              <a:rPr lang="en-US" sz="1600" dirty="0" err="1"/>
              <a:t>Piso</a:t>
            </a:r>
            <a:r>
              <a:rPr lang="en-US" sz="1600" dirty="0"/>
              <a:t> 1</a:t>
            </a:r>
          </a:p>
        </p:txBody>
      </p:sp>
      <p:sp>
        <p:nvSpPr>
          <p:cNvPr id="7" name="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3A00C10E-6DE1-4291-AECF-8F9215DCDDDA}"/>
              </a:ext>
            </a:extLst>
          </p:cNvPr>
          <p:cNvSpPr/>
          <p:nvPr/>
        </p:nvSpPr>
        <p:spPr>
          <a:xfrm>
            <a:off x="3729990" y="3543300"/>
            <a:ext cx="2377440" cy="1371600"/>
          </a:xfrm>
          <a:prstGeom prst="rect">
            <a:avLst/>
          </a:prstGeom>
          <a:ln w="571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Pantalla</a:t>
            </a:r>
            <a:r>
              <a:rPr lang="en-US" sz="1600" dirty="0"/>
              <a:t> 6:</a:t>
            </a:r>
          </a:p>
          <a:p>
            <a:pPr algn="ctr"/>
            <a:r>
              <a:rPr lang="en-US" sz="1600" dirty="0"/>
              <a:t>Screensaver </a:t>
            </a:r>
          </a:p>
          <a:p>
            <a:pPr algn="ctr"/>
            <a:r>
              <a:rPr lang="en-US" sz="1600" dirty="0" err="1"/>
              <a:t>Piso</a:t>
            </a:r>
            <a:r>
              <a:rPr lang="en-US" sz="1600" dirty="0"/>
              <a:t> 2</a:t>
            </a:r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25F1EC74-F60F-42F5-A917-ACCEA1705259}"/>
              </a:ext>
            </a:extLst>
          </p:cNvPr>
          <p:cNvSpPr/>
          <p:nvPr/>
        </p:nvSpPr>
        <p:spPr>
          <a:xfrm>
            <a:off x="6107430" y="3540919"/>
            <a:ext cx="2377440" cy="1371600"/>
          </a:xfrm>
          <a:prstGeom prst="rect">
            <a:avLst/>
          </a:prstGeom>
          <a:ln w="571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Pantalla</a:t>
            </a:r>
            <a:r>
              <a:rPr lang="en-US" sz="1600" dirty="0"/>
              <a:t> 7:</a:t>
            </a:r>
          </a:p>
          <a:p>
            <a:pPr algn="ctr"/>
            <a:r>
              <a:rPr lang="en-US" sz="1600" dirty="0"/>
              <a:t>Screensaver </a:t>
            </a:r>
          </a:p>
          <a:p>
            <a:pPr algn="ctr"/>
            <a:r>
              <a:rPr lang="en-US" sz="1600" dirty="0" err="1"/>
              <a:t>Piso</a:t>
            </a:r>
            <a:r>
              <a:rPr lang="en-US" sz="1600" dirty="0"/>
              <a:t> 3</a:t>
            </a:r>
          </a:p>
        </p:txBody>
      </p:sp>
      <p:sp>
        <p:nvSpPr>
          <p:cNvPr id="12" name="Rectangle 11">
            <a:hlinkClick r:id="rId6" action="ppaction://hlinksldjump"/>
            <a:extLst>
              <a:ext uri="{FF2B5EF4-FFF2-40B4-BE49-F238E27FC236}">
                <a16:creationId xmlns:a16="http://schemas.microsoft.com/office/drawing/2014/main" id="{E5BFF6C4-D781-4BD3-8DF1-00768B36D65B}"/>
              </a:ext>
            </a:extLst>
          </p:cNvPr>
          <p:cNvSpPr/>
          <p:nvPr/>
        </p:nvSpPr>
        <p:spPr>
          <a:xfrm>
            <a:off x="8484870" y="2166938"/>
            <a:ext cx="2377440" cy="1371600"/>
          </a:xfrm>
          <a:prstGeom prst="rect">
            <a:avLst/>
          </a:prstGeom>
          <a:ln w="571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Pantalla</a:t>
            </a:r>
            <a:r>
              <a:rPr lang="en-US" sz="1600" dirty="0"/>
              <a:t> 4:</a:t>
            </a:r>
          </a:p>
          <a:p>
            <a:pPr algn="ctr"/>
            <a:r>
              <a:rPr lang="en-US" sz="1600" dirty="0"/>
              <a:t>Screensaver </a:t>
            </a:r>
          </a:p>
          <a:p>
            <a:pPr algn="ctr"/>
            <a:r>
              <a:rPr lang="en-US" sz="1600" dirty="0" err="1"/>
              <a:t>Recirculado</a:t>
            </a:r>
            <a:r>
              <a:rPr lang="en-US" sz="1600" dirty="0"/>
              <a:t> y </a:t>
            </a:r>
            <a:r>
              <a:rPr lang="en-US" sz="1600" dirty="0" err="1"/>
              <a:t>agua</a:t>
            </a:r>
            <a:endParaRPr lang="en-US" sz="1600" dirty="0"/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A2297276-07EF-4E6B-87EB-AAA54FC0855B}"/>
              </a:ext>
            </a:extLst>
          </p:cNvPr>
          <p:cNvSpPr/>
          <p:nvPr/>
        </p:nvSpPr>
        <p:spPr>
          <a:xfrm>
            <a:off x="8484870" y="3540919"/>
            <a:ext cx="2377440" cy="1371600"/>
          </a:xfrm>
          <a:prstGeom prst="rect">
            <a:avLst/>
          </a:prstGeom>
          <a:ln w="571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Pantalla</a:t>
            </a:r>
            <a:r>
              <a:rPr lang="en-US" sz="1600" dirty="0"/>
              <a:t> 8:</a:t>
            </a:r>
          </a:p>
          <a:p>
            <a:pPr algn="ctr"/>
            <a:r>
              <a:rPr lang="en-US" sz="1600" dirty="0"/>
              <a:t>Screensaver </a:t>
            </a:r>
          </a:p>
          <a:p>
            <a:pPr algn="ctr"/>
            <a:r>
              <a:rPr lang="en-US" sz="1600" dirty="0" err="1"/>
              <a:t>Piso</a:t>
            </a:r>
            <a:r>
              <a:rPr lang="en-US" sz="1600" dirty="0"/>
              <a:t> 4</a:t>
            </a:r>
          </a:p>
        </p:txBody>
      </p:sp>
      <p:sp>
        <p:nvSpPr>
          <p:cNvPr id="14" name="Rectangle 13">
            <a:hlinkClick r:id="rId4" action="ppaction://hlinksldjump"/>
            <a:extLst>
              <a:ext uri="{FF2B5EF4-FFF2-40B4-BE49-F238E27FC236}">
                <a16:creationId xmlns:a16="http://schemas.microsoft.com/office/drawing/2014/main" id="{B77CE0CE-DAB0-46C4-AF89-968DCD949F18}"/>
              </a:ext>
            </a:extLst>
          </p:cNvPr>
          <p:cNvSpPr/>
          <p:nvPr/>
        </p:nvSpPr>
        <p:spPr>
          <a:xfrm>
            <a:off x="6107430" y="2174082"/>
            <a:ext cx="2377440" cy="1371600"/>
          </a:xfrm>
          <a:prstGeom prst="rect">
            <a:avLst/>
          </a:prstGeom>
          <a:ln w="571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Pantalla3:</a:t>
            </a:r>
          </a:p>
          <a:p>
            <a:pPr algn="ctr"/>
            <a:r>
              <a:rPr lang="en-US" sz="1600" dirty="0" err="1"/>
              <a:t>Reloj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protector</a:t>
            </a:r>
          </a:p>
          <a:p>
            <a:pPr algn="ctr"/>
            <a:r>
              <a:rPr lang="en-US" sz="1600" dirty="0" err="1"/>
              <a:t>Fotografias</a:t>
            </a:r>
            <a:r>
              <a:rPr lang="en-US" sz="1600" dirty="0"/>
              <a:t> </a:t>
            </a:r>
            <a:r>
              <a:rPr lang="en-US" sz="1600" dirty="0" err="1"/>
              <a:t>tomadas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1351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4E1C-DCD4-4E22-AF74-9F932E75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822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Pantalla</a:t>
            </a:r>
            <a:r>
              <a:rPr lang="en-US" sz="3600" dirty="0"/>
              <a:t> 4: </a:t>
            </a:r>
            <a:r>
              <a:rPr lang="en-US" sz="3600" dirty="0" err="1"/>
              <a:t>Recirculado</a:t>
            </a:r>
            <a:r>
              <a:rPr lang="en-US" sz="3600" dirty="0"/>
              <a:t> y </a:t>
            </a:r>
            <a:r>
              <a:rPr lang="en-US" sz="3600" dirty="0" err="1"/>
              <a:t>agua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07ED4-914A-4C5C-9F4F-746AA6D4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1958532"/>
            <a:ext cx="10201275" cy="472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32E8AD-BF88-45EA-8F93-6AF318B5A1E3}"/>
              </a:ext>
            </a:extLst>
          </p:cNvPr>
          <p:cNvSpPr/>
          <p:nvPr/>
        </p:nvSpPr>
        <p:spPr>
          <a:xfrm>
            <a:off x="2207196" y="4180771"/>
            <a:ext cx="73152" cy="274320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9B5D-016A-4EDB-A6EC-9678F9F91126}"/>
              </a:ext>
            </a:extLst>
          </p:cNvPr>
          <p:cNvSpPr/>
          <p:nvPr/>
        </p:nvSpPr>
        <p:spPr>
          <a:xfrm>
            <a:off x="1725208" y="4387020"/>
            <a:ext cx="548640" cy="73152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CD9B8E-E1A7-4865-A800-442D05C15A52}"/>
              </a:ext>
            </a:extLst>
          </p:cNvPr>
          <p:cNvSpPr/>
          <p:nvPr/>
        </p:nvSpPr>
        <p:spPr>
          <a:xfrm>
            <a:off x="3352341" y="4433082"/>
            <a:ext cx="548640" cy="73152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D4870B-EFA7-46D4-92B2-283123289BBE}"/>
              </a:ext>
            </a:extLst>
          </p:cNvPr>
          <p:cNvSpPr/>
          <p:nvPr/>
        </p:nvSpPr>
        <p:spPr>
          <a:xfrm>
            <a:off x="1620715" y="2178327"/>
            <a:ext cx="73152" cy="2011680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B8791-7FB9-45A6-BBF8-B41C5AC0F4EE}"/>
              </a:ext>
            </a:extLst>
          </p:cNvPr>
          <p:cNvSpPr/>
          <p:nvPr/>
        </p:nvSpPr>
        <p:spPr>
          <a:xfrm>
            <a:off x="37684" y="2147541"/>
            <a:ext cx="3154680" cy="73152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648F25-B48A-4737-A576-47EB9F926F98}"/>
              </a:ext>
            </a:extLst>
          </p:cNvPr>
          <p:cNvSpPr/>
          <p:nvPr/>
        </p:nvSpPr>
        <p:spPr>
          <a:xfrm>
            <a:off x="3140099" y="2182951"/>
            <a:ext cx="73152" cy="2011680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5C08B2-721C-4EAF-A347-4C338C36CEBB}"/>
              </a:ext>
            </a:extLst>
          </p:cNvPr>
          <p:cNvSpPr/>
          <p:nvPr/>
        </p:nvSpPr>
        <p:spPr>
          <a:xfrm>
            <a:off x="3281906" y="1906660"/>
            <a:ext cx="73152" cy="228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33CF39-C7DD-4556-B119-BAC04CA34F1D}"/>
              </a:ext>
            </a:extLst>
          </p:cNvPr>
          <p:cNvSpPr/>
          <p:nvPr/>
        </p:nvSpPr>
        <p:spPr>
          <a:xfrm>
            <a:off x="33069" y="1902781"/>
            <a:ext cx="3319272" cy="731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BBAD9A-5905-4B38-8A68-725E248F1B8A}"/>
              </a:ext>
            </a:extLst>
          </p:cNvPr>
          <p:cNvSpPr/>
          <p:nvPr/>
        </p:nvSpPr>
        <p:spPr>
          <a:xfrm>
            <a:off x="10398113" y="6106553"/>
            <a:ext cx="73152" cy="274320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9C8F67-A77B-41A1-81C1-D2AAE2461724}"/>
              </a:ext>
            </a:extLst>
          </p:cNvPr>
          <p:cNvSpPr/>
          <p:nvPr/>
        </p:nvSpPr>
        <p:spPr>
          <a:xfrm>
            <a:off x="9916125" y="6312802"/>
            <a:ext cx="548640" cy="73152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7467A3-DD4D-4B5A-97ED-B70CB14BDD31}"/>
              </a:ext>
            </a:extLst>
          </p:cNvPr>
          <p:cNvSpPr/>
          <p:nvPr/>
        </p:nvSpPr>
        <p:spPr>
          <a:xfrm>
            <a:off x="9802396" y="2293792"/>
            <a:ext cx="73152" cy="3840480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3CB0E1-C737-4BC6-AFB1-FE476C193212}"/>
              </a:ext>
            </a:extLst>
          </p:cNvPr>
          <p:cNvSpPr/>
          <p:nvPr/>
        </p:nvSpPr>
        <p:spPr>
          <a:xfrm>
            <a:off x="8775504" y="2293792"/>
            <a:ext cx="1097280" cy="73152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D761FF-BCFC-411C-8796-A31DD4EEF2D6}"/>
              </a:ext>
            </a:extLst>
          </p:cNvPr>
          <p:cNvSpPr/>
          <p:nvPr/>
        </p:nvSpPr>
        <p:spPr>
          <a:xfrm>
            <a:off x="3626661" y="2650826"/>
            <a:ext cx="274320" cy="13669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E3E5C75-B67A-445C-A790-3C10CFB7348D}"/>
              </a:ext>
            </a:extLst>
          </p:cNvPr>
          <p:cNvSpPr/>
          <p:nvPr/>
        </p:nvSpPr>
        <p:spPr>
          <a:xfrm>
            <a:off x="3622049" y="2960606"/>
            <a:ext cx="274320" cy="1061826"/>
          </a:xfrm>
          <a:prstGeom prst="round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232E1-BFD0-4159-AAB0-35BA95129C39}"/>
              </a:ext>
            </a:extLst>
          </p:cNvPr>
          <p:cNvSpPr txBox="1"/>
          <p:nvPr/>
        </p:nvSpPr>
        <p:spPr>
          <a:xfrm>
            <a:off x="3279737" y="4834134"/>
            <a:ext cx="51180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barril</a:t>
            </a:r>
            <a:r>
              <a:rPr lang="en-US" sz="1400" dirty="0"/>
              <a:t> </a:t>
            </a:r>
            <a:r>
              <a:rPr lang="en-US" sz="1400" dirty="0" err="1"/>
              <a:t>tiene</a:t>
            </a:r>
            <a:r>
              <a:rPr lang="en-US" sz="1400" dirty="0"/>
              <a:t> un area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donde</a:t>
            </a:r>
            <a:r>
              <a:rPr lang="en-US" sz="1400" dirty="0"/>
              <a:t> se </a:t>
            </a:r>
            <a:r>
              <a:rPr lang="en-US" sz="1400" dirty="0" err="1"/>
              <a:t>muestra</a:t>
            </a:r>
            <a:r>
              <a:rPr lang="en-US" sz="1400" dirty="0"/>
              <a:t>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nivel</a:t>
            </a:r>
            <a:r>
              <a:rPr lang="en-US" sz="1400" dirty="0"/>
              <a:t> de </a:t>
            </a:r>
            <a:r>
              <a:rPr lang="en-US" sz="1400" dirty="0" err="1"/>
              <a:t>agua</a:t>
            </a:r>
            <a:r>
              <a:rPr lang="en-US" sz="1400" dirty="0"/>
              <a:t> con una </a:t>
            </a:r>
            <a:r>
              <a:rPr lang="en-US" sz="1400" dirty="0" err="1"/>
              <a:t>barra</a:t>
            </a:r>
            <a:r>
              <a:rPr lang="en-US" sz="1400" dirty="0"/>
              <a:t> y con el </a:t>
            </a:r>
            <a:r>
              <a:rPr lang="en-US" sz="1400" dirty="0" err="1"/>
              <a:t>numero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</a:t>
            </a:r>
          </a:p>
          <a:p>
            <a:endParaRPr lang="en-US" sz="1400" dirty="0"/>
          </a:p>
          <a:p>
            <a:r>
              <a:rPr lang="en-US" sz="1400" dirty="0" err="1"/>
              <a:t>Además</a:t>
            </a:r>
            <a:r>
              <a:rPr lang="en-US" sz="1400" dirty="0"/>
              <a:t> </a:t>
            </a:r>
            <a:r>
              <a:rPr lang="en-US" sz="1400" dirty="0" err="1"/>
              <a:t>cuando</a:t>
            </a:r>
            <a:r>
              <a:rPr lang="en-US" sz="1400" dirty="0"/>
              <a:t> </a:t>
            </a:r>
            <a:r>
              <a:rPr lang="en-US" sz="1400" dirty="0" err="1"/>
              <a:t>está</a:t>
            </a:r>
            <a:r>
              <a:rPr lang="en-US" sz="1400" dirty="0"/>
              <a:t> </a:t>
            </a:r>
            <a:r>
              <a:rPr lang="en-US" sz="1400" dirty="0" err="1"/>
              <a:t>ingresando</a:t>
            </a:r>
            <a:r>
              <a:rPr lang="en-US" sz="1400" dirty="0"/>
              <a:t> </a:t>
            </a:r>
            <a:r>
              <a:rPr lang="en-US" sz="1400" dirty="0" err="1"/>
              <a:t>liquido</a:t>
            </a:r>
            <a:r>
              <a:rPr lang="en-US" sz="1400" dirty="0"/>
              <a:t> a un </a:t>
            </a:r>
            <a:r>
              <a:rPr lang="en-US" sz="1400" dirty="0" err="1"/>
              <a:t>tanque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parpadea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verde</a:t>
            </a:r>
            <a:r>
              <a:rPr lang="en-US" sz="1400" dirty="0"/>
              <a:t> y al </a:t>
            </a:r>
            <a:r>
              <a:rPr lang="en-US" sz="1400" dirty="0" err="1"/>
              <a:t>salir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parpadea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rojo</a:t>
            </a:r>
            <a:endParaRPr lang="es-MX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13C69-662E-4E3A-9666-B668DDF2AEAC}"/>
              </a:ext>
            </a:extLst>
          </p:cNvPr>
          <p:cNvSpPr txBox="1"/>
          <p:nvPr/>
        </p:nvSpPr>
        <p:spPr>
          <a:xfrm>
            <a:off x="8533928" y="912837"/>
            <a:ext cx="3279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Todas</a:t>
            </a:r>
            <a:r>
              <a:rPr lang="en-US" sz="1400" dirty="0"/>
              <a:t> las </a:t>
            </a:r>
            <a:r>
              <a:rPr lang="en-US" sz="1400" dirty="0" err="1"/>
              <a:t>bombas</a:t>
            </a:r>
            <a:r>
              <a:rPr lang="en-US" sz="1400" dirty="0"/>
              <a:t> se </a:t>
            </a:r>
            <a:r>
              <a:rPr lang="en-US" sz="1400" dirty="0" err="1"/>
              <a:t>hacen</a:t>
            </a:r>
            <a:r>
              <a:rPr lang="en-US" sz="1400" dirty="0"/>
              <a:t> </a:t>
            </a:r>
            <a:r>
              <a:rPr lang="en-US" sz="1400" dirty="0" err="1"/>
              <a:t>grandes</a:t>
            </a:r>
            <a:r>
              <a:rPr lang="en-US" sz="1400" dirty="0"/>
              <a:t> y </a:t>
            </a:r>
            <a:r>
              <a:rPr lang="en-US" sz="1400" dirty="0" err="1"/>
              <a:t>chicas</a:t>
            </a:r>
            <a:r>
              <a:rPr lang="en-US" sz="1400" dirty="0"/>
              <a:t> </a:t>
            </a:r>
            <a:r>
              <a:rPr lang="en-US" sz="1400" dirty="0" err="1"/>
              <a:t>denotando</a:t>
            </a:r>
            <a:r>
              <a:rPr lang="en-US" sz="1400" dirty="0"/>
              <a:t>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funcionamiento</a:t>
            </a:r>
            <a:r>
              <a:rPr lang="en-US" sz="1400" dirty="0"/>
              <a:t> </a:t>
            </a:r>
            <a:r>
              <a:rPr lang="en-US" sz="1400" dirty="0" err="1"/>
              <a:t>cuando</a:t>
            </a:r>
            <a:r>
              <a:rPr lang="en-US" sz="1400" dirty="0"/>
              <a:t> se </a:t>
            </a:r>
            <a:r>
              <a:rPr lang="en-US" sz="1400" dirty="0" err="1"/>
              <a:t>encienden</a:t>
            </a:r>
            <a:endParaRPr lang="es-MX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AAB89E-7218-4380-B9DC-C6195623355B}"/>
              </a:ext>
            </a:extLst>
          </p:cNvPr>
          <p:cNvSpPr txBox="1"/>
          <p:nvPr/>
        </p:nvSpPr>
        <p:spPr>
          <a:xfrm>
            <a:off x="9114619" y="6517704"/>
            <a:ext cx="2801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Bomba</a:t>
            </a:r>
            <a:r>
              <a:rPr lang="en-US" sz="1400" dirty="0"/>
              <a:t> de </a:t>
            </a:r>
            <a:r>
              <a:rPr lang="en-US" sz="1400" dirty="0" err="1"/>
              <a:t>recirculado</a:t>
            </a:r>
            <a:r>
              <a:rPr lang="en-US" sz="1400" dirty="0"/>
              <a:t> a </a:t>
            </a:r>
            <a:r>
              <a:rPr lang="en-US" sz="1400" dirty="0" err="1"/>
              <a:t>tanques</a:t>
            </a:r>
            <a:endParaRPr lang="es-MX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91810-2C87-47D8-B1B7-676636A890C9}"/>
              </a:ext>
            </a:extLst>
          </p:cNvPr>
          <p:cNvSpPr txBox="1"/>
          <p:nvPr/>
        </p:nvSpPr>
        <p:spPr>
          <a:xfrm rot="19343301">
            <a:off x="-54308" y="5089878"/>
            <a:ext cx="2059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Bomba</a:t>
            </a:r>
            <a:r>
              <a:rPr lang="en-US" sz="1400" dirty="0"/>
              <a:t> de </a:t>
            </a:r>
            <a:r>
              <a:rPr lang="en-US" sz="1400" dirty="0" err="1"/>
              <a:t>preparación</a:t>
            </a:r>
            <a:r>
              <a:rPr lang="en-US" sz="1400" dirty="0"/>
              <a:t> a </a:t>
            </a:r>
            <a:r>
              <a:rPr lang="en-US" sz="1400" dirty="0" err="1"/>
              <a:t>tanque</a:t>
            </a:r>
            <a:r>
              <a:rPr lang="en-US" sz="1400" dirty="0"/>
              <a:t> de </a:t>
            </a:r>
            <a:r>
              <a:rPr lang="en-US" sz="1400" dirty="0" err="1"/>
              <a:t>presión</a:t>
            </a:r>
            <a:endParaRPr lang="es-MX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0E8BC2-3B07-4087-92AA-58CC4E2F1C7B}"/>
              </a:ext>
            </a:extLst>
          </p:cNvPr>
          <p:cNvSpPr txBox="1"/>
          <p:nvPr/>
        </p:nvSpPr>
        <p:spPr>
          <a:xfrm rot="19343301">
            <a:off x="1292598" y="5038719"/>
            <a:ext cx="224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Bomba</a:t>
            </a:r>
            <a:r>
              <a:rPr lang="en-US" sz="1400" dirty="0"/>
              <a:t> de </a:t>
            </a:r>
            <a:r>
              <a:rPr lang="en-US" sz="1400" dirty="0" err="1"/>
              <a:t>almacenamiento</a:t>
            </a:r>
            <a:r>
              <a:rPr lang="en-US" sz="1400" dirty="0"/>
              <a:t> a </a:t>
            </a:r>
            <a:r>
              <a:rPr lang="en-US" sz="1400" dirty="0" err="1"/>
              <a:t>tanque</a:t>
            </a:r>
            <a:r>
              <a:rPr lang="en-US" sz="1400" dirty="0"/>
              <a:t> de </a:t>
            </a:r>
            <a:r>
              <a:rPr lang="en-US" sz="1400" dirty="0" err="1"/>
              <a:t>presion</a:t>
            </a:r>
            <a:r>
              <a:rPr lang="en-US" sz="1400" dirty="0"/>
              <a:t> o </a:t>
            </a:r>
            <a:r>
              <a:rPr lang="en-US" sz="1400" dirty="0" err="1"/>
              <a:t>tanque</a:t>
            </a:r>
            <a:r>
              <a:rPr lang="en-US" sz="1400" dirty="0"/>
              <a:t> de </a:t>
            </a:r>
            <a:r>
              <a:rPr lang="en-US" sz="1400" dirty="0" err="1"/>
              <a:t>preparación</a:t>
            </a:r>
            <a:endParaRPr lang="es-MX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02F81-816E-4AE7-A5E5-95F6597FF3CE}"/>
              </a:ext>
            </a:extLst>
          </p:cNvPr>
          <p:cNvSpPr txBox="1"/>
          <p:nvPr/>
        </p:nvSpPr>
        <p:spPr>
          <a:xfrm>
            <a:off x="839881" y="994814"/>
            <a:ext cx="24987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Tanque de </a:t>
            </a:r>
            <a:r>
              <a:rPr lang="en-US" sz="1400" dirty="0" err="1"/>
              <a:t>preparación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Este se </a:t>
            </a:r>
            <a:r>
              <a:rPr lang="en-US" sz="1400" dirty="0" err="1"/>
              <a:t>ilumina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Amarillo </a:t>
            </a:r>
            <a:r>
              <a:rPr lang="en-US" sz="1400" dirty="0" err="1"/>
              <a:t>cuando</a:t>
            </a:r>
            <a:r>
              <a:rPr lang="en-US" sz="1400" dirty="0"/>
              <a:t>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preparando</a:t>
            </a:r>
            <a:endParaRPr lang="es-MX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CC0E8C-2451-4377-8B30-68D05B5E4663}"/>
              </a:ext>
            </a:extLst>
          </p:cNvPr>
          <p:cNvSpPr txBox="1"/>
          <p:nvPr/>
        </p:nvSpPr>
        <p:spPr>
          <a:xfrm>
            <a:off x="3297607" y="1934886"/>
            <a:ext cx="191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Tanque de </a:t>
            </a:r>
            <a:r>
              <a:rPr lang="en-US" sz="1400" dirty="0" err="1"/>
              <a:t>agua</a:t>
            </a:r>
            <a:endParaRPr lang="es-MX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C9D005-8594-434A-9C2B-82649BD6FAB0}"/>
              </a:ext>
            </a:extLst>
          </p:cNvPr>
          <p:cNvSpPr txBox="1"/>
          <p:nvPr/>
        </p:nvSpPr>
        <p:spPr>
          <a:xfrm>
            <a:off x="4097413" y="1631580"/>
            <a:ext cx="191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Tanque de solución1</a:t>
            </a:r>
            <a:endParaRPr lang="es-MX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19ECF5-E957-4054-B56D-5D1851206123}"/>
              </a:ext>
            </a:extLst>
          </p:cNvPr>
          <p:cNvSpPr txBox="1"/>
          <p:nvPr/>
        </p:nvSpPr>
        <p:spPr>
          <a:xfrm>
            <a:off x="5797083" y="1639533"/>
            <a:ext cx="191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Tanque de solución2</a:t>
            </a:r>
            <a:endParaRPr lang="es-MX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03FA1F-C212-4CA2-A5AD-15D0CAD53EB1}"/>
              </a:ext>
            </a:extLst>
          </p:cNvPr>
          <p:cNvSpPr txBox="1"/>
          <p:nvPr/>
        </p:nvSpPr>
        <p:spPr>
          <a:xfrm>
            <a:off x="6754397" y="1793421"/>
            <a:ext cx="191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Tanque de solución3</a:t>
            </a:r>
            <a:endParaRPr lang="es-MX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BB872B-DEF5-4187-866A-DCBB80F3375A}"/>
              </a:ext>
            </a:extLst>
          </p:cNvPr>
          <p:cNvSpPr txBox="1"/>
          <p:nvPr/>
        </p:nvSpPr>
        <p:spPr>
          <a:xfrm>
            <a:off x="7749759" y="1948343"/>
            <a:ext cx="191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Tanque de solución4</a:t>
            </a:r>
            <a:endParaRPr lang="es-MX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620874-0E68-459D-B964-7EAF4B725B1E}"/>
              </a:ext>
            </a:extLst>
          </p:cNvPr>
          <p:cNvSpPr txBox="1"/>
          <p:nvPr/>
        </p:nvSpPr>
        <p:spPr>
          <a:xfrm>
            <a:off x="9898928" y="3981779"/>
            <a:ext cx="191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Tanque de </a:t>
            </a:r>
            <a:r>
              <a:rPr lang="en-US" sz="1400" dirty="0" err="1"/>
              <a:t>recirculado</a:t>
            </a:r>
            <a:endParaRPr lang="es-MX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28A893-0DC7-40E9-A86F-554D6A4002F5}"/>
              </a:ext>
            </a:extLst>
          </p:cNvPr>
          <p:cNvSpPr txBox="1"/>
          <p:nvPr/>
        </p:nvSpPr>
        <p:spPr>
          <a:xfrm>
            <a:off x="3893178" y="200146"/>
            <a:ext cx="4177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[</a:t>
            </a:r>
            <a:r>
              <a:rPr lang="en-US" sz="6000" dirty="0"/>
              <a:t>LOGOTIPO</a:t>
            </a:r>
            <a:r>
              <a:rPr lang="en-US" sz="9600" dirty="0"/>
              <a:t>]</a:t>
            </a:r>
            <a:endParaRPr lang="es-MX" sz="6000" dirty="0"/>
          </a:p>
        </p:txBody>
      </p:sp>
    </p:spTree>
    <p:extLst>
      <p:ext uri="{BB962C8B-B14F-4D97-AF65-F5344CB8AC3E}">
        <p14:creationId xmlns:p14="http://schemas.microsoft.com/office/powerpoint/2010/main" val="286196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7396-10BE-4A7D-909C-3C922E3A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-40977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Pantalla</a:t>
            </a:r>
            <a:r>
              <a:rPr lang="en-US" sz="4000" dirty="0"/>
              <a:t> 5 a 8: </a:t>
            </a:r>
            <a:r>
              <a:rPr lang="en-US" sz="4000" dirty="0" err="1"/>
              <a:t>Piso</a:t>
            </a:r>
            <a:r>
              <a:rPr lang="en-US" sz="4000" dirty="0"/>
              <a:t> 1 a 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1F577BC-AB5B-4605-A1ED-7CF9F10EF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566" y="1690688"/>
            <a:ext cx="1371600" cy="1371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1AB0807-31A8-4909-ABCF-E1E0D5E09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0534" y="1690688"/>
            <a:ext cx="1371600" cy="137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57EC19E-49D8-40F0-BE5D-368AF634E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9" y="1690688"/>
            <a:ext cx="1371600" cy="1371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19C24A-19FD-4B28-849F-89A69751E6BC}"/>
              </a:ext>
            </a:extLst>
          </p:cNvPr>
          <p:cNvSpPr/>
          <p:nvPr/>
        </p:nvSpPr>
        <p:spPr>
          <a:xfrm>
            <a:off x="185943" y="156157"/>
            <a:ext cx="2090561" cy="1824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Medidor</a:t>
            </a:r>
            <a:r>
              <a:rPr lang="en-US" sz="1400" dirty="0"/>
              <a:t> de </a:t>
            </a:r>
            <a:r>
              <a:rPr lang="en-US" sz="1400" dirty="0" err="1"/>
              <a:t>temperatura</a:t>
            </a:r>
            <a:r>
              <a:rPr lang="en-US" sz="1400" dirty="0"/>
              <a:t>, la </a:t>
            </a:r>
            <a:r>
              <a:rPr lang="en-US" sz="1400" dirty="0" err="1"/>
              <a:t>barra</a:t>
            </a:r>
            <a:r>
              <a:rPr lang="en-US" sz="1400" dirty="0"/>
              <a:t> es </a:t>
            </a:r>
            <a:r>
              <a:rPr lang="en-US" sz="1400" dirty="0" err="1"/>
              <a:t>animada</a:t>
            </a:r>
            <a:r>
              <a:rPr lang="en-US" sz="1400" dirty="0"/>
              <a:t> y </a:t>
            </a:r>
            <a:r>
              <a:rPr lang="en-US" sz="1400" dirty="0" err="1"/>
              <a:t>sube</a:t>
            </a:r>
            <a:r>
              <a:rPr lang="en-US" sz="1400" dirty="0"/>
              <a:t> y </a:t>
            </a:r>
            <a:r>
              <a:rPr lang="en-US" sz="1400" dirty="0" err="1"/>
              <a:t>baja</a:t>
            </a:r>
            <a:r>
              <a:rPr lang="en-US" sz="1400" dirty="0"/>
              <a:t> </a:t>
            </a:r>
            <a:r>
              <a:rPr lang="en-US" sz="1400" dirty="0" err="1"/>
              <a:t>dependiendo</a:t>
            </a:r>
            <a:r>
              <a:rPr lang="en-US" sz="1400" dirty="0"/>
              <a:t> la temperature, </a:t>
            </a:r>
            <a:r>
              <a:rPr lang="en-US" sz="1400" dirty="0" err="1"/>
              <a:t>valores</a:t>
            </a:r>
            <a:r>
              <a:rPr lang="en-US" sz="1400" dirty="0"/>
              <a:t> entre 10 y 30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27D97-28A8-47E7-A639-9D66028CDDFE}"/>
              </a:ext>
            </a:extLst>
          </p:cNvPr>
          <p:cNvSpPr/>
          <p:nvPr/>
        </p:nvSpPr>
        <p:spPr>
          <a:xfrm>
            <a:off x="2219706" y="177310"/>
            <a:ext cx="2090561" cy="1824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Medidor</a:t>
            </a:r>
            <a:r>
              <a:rPr lang="en-US" sz="1400" dirty="0"/>
              <a:t> </a:t>
            </a:r>
            <a:r>
              <a:rPr lang="en-US" sz="1400" dirty="0" err="1"/>
              <a:t>humedad</a:t>
            </a:r>
            <a:r>
              <a:rPr lang="en-US" sz="1400" dirty="0"/>
              <a:t>, la </a:t>
            </a:r>
            <a:r>
              <a:rPr lang="en-US" sz="1400" dirty="0" err="1"/>
              <a:t>barra</a:t>
            </a:r>
            <a:r>
              <a:rPr lang="en-US" sz="1400" dirty="0"/>
              <a:t> es </a:t>
            </a:r>
            <a:r>
              <a:rPr lang="en-US" sz="1400" dirty="0" err="1"/>
              <a:t>animada</a:t>
            </a:r>
            <a:r>
              <a:rPr lang="en-US" sz="1400" dirty="0"/>
              <a:t> y </a:t>
            </a:r>
            <a:r>
              <a:rPr lang="en-US" sz="1400" dirty="0" err="1"/>
              <a:t>sube</a:t>
            </a:r>
            <a:r>
              <a:rPr lang="en-US" sz="1400" dirty="0"/>
              <a:t> y </a:t>
            </a:r>
            <a:r>
              <a:rPr lang="en-US" sz="1400" dirty="0" err="1"/>
              <a:t>baja</a:t>
            </a:r>
            <a:r>
              <a:rPr lang="en-US" sz="1400" dirty="0"/>
              <a:t> </a:t>
            </a:r>
            <a:r>
              <a:rPr lang="en-US" sz="1400" dirty="0" err="1"/>
              <a:t>dependiendo</a:t>
            </a:r>
            <a:r>
              <a:rPr lang="en-US" sz="1400" dirty="0"/>
              <a:t> el </a:t>
            </a:r>
            <a:r>
              <a:rPr lang="en-US" sz="1400" dirty="0" err="1"/>
              <a:t>porcentaje</a:t>
            </a:r>
            <a:r>
              <a:rPr lang="en-US" sz="1400" dirty="0"/>
              <a:t> de </a:t>
            </a:r>
            <a:r>
              <a:rPr lang="en-US" sz="1400" dirty="0" err="1"/>
              <a:t>humedad</a:t>
            </a:r>
            <a:r>
              <a:rPr lang="en-US" sz="1400" dirty="0"/>
              <a:t> </a:t>
            </a:r>
            <a:r>
              <a:rPr lang="en-US" sz="1400" dirty="0" err="1"/>
              <a:t>relativa</a:t>
            </a:r>
            <a:r>
              <a:rPr lang="en-US" sz="1400" dirty="0"/>
              <a:t>, </a:t>
            </a:r>
            <a:r>
              <a:rPr lang="en-US" sz="1400" dirty="0" err="1"/>
              <a:t>valores</a:t>
            </a:r>
            <a:r>
              <a:rPr lang="en-US" sz="1400" dirty="0"/>
              <a:t> entre 0 y 100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74BB3D-7FFA-4670-BEEA-AF1D1AFDD8AD}"/>
              </a:ext>
            </a:extLst>
          </p:cNvPr>
          <p:cNvSpPr/>
          <p:nvPr/>
        </p:nvSpPr>
        <p:spPr>
          <a:xfrm>
            <a:off x="4267198" y="177310"/>
            <a:ext cx="2071540" cy="1824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Medidor</a:t>
            </a:r>
            <a:r>
              <a:rPr lang="en-US" sz="1400" dirty="0"/>
              <a:t> de CO2, la </a:t>
            </a:r>
            <a:r>
              <a:rPr lang="en-US" sz="1400" dirty="0" err="1"/>
              <a:t>aguja</a:t>
            </a:r>
            <a:r>
              <a:rPr lang="en-US" sz="1400" dirty="0"/>
              <a:t> se </a:t>
            </a:r>
            <a:r>
              <a:rPr lang="en-US" sz="1400" dirty="0" err="1"/>
              <a:t>mueve</a:t>
            </a:r>
            <a:r>
              <a:rPr lang="en-US" sz="1400" dirty="0"/>
              <a:t> de </a:t>
            </a:r>
            <a:r>
              <a:rPr lang="en-US" sz="1400" dirty="0" err="1"/>
              <a:t>izquierda</a:t>
            </a:r>
            <a:r>
              <a:rPr lang="en-US" sz="1400" dirty="0"/>
              <a:t> a derecho con </a:t>
            </a:r>
            <a:r>
              <a:rPr lang="en-US" sz="1400" dirty="0" err="1"/>
              <a:t>valores</a:t>
            </a:r>
            <a:r>
              <a:rPr lang="en-US" sz="1400" dirty="0"/>
              <a:t> entre 0 y 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D599DC-B148-4D81-9CA1-263FFBAABD59}"/>
              </a:ext>
            </a:extLst>
          </p:cNvPr>
          <p:cNvSpPr txBox="1"/>
          <p:nvPr/>
        </p:nvSpPr>
        <p:spPr>
          <a:xfrm>
            <a:off x="6972315" y="0"/>
            <a:ext cx="4177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[</a:t>
            </a:r>
            <a:r>
              <a:rPr lang="en-US" sz="6000" dirty="0"/>
              <a:t>LOGOTIPO</a:t>
            </a:r>
            <a:r>
              <a:rPr lang="en-US" sz="9600" dirty="0"/>
              <a:t>]</a:t>
            </a:r>
            <a:endParaRPr lang="es-MX" sz="6000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F2C4869-0DC6-49FC-95C3-D1C910F1A5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480" y="3284727"/>
            <a:ext cx="457200" cy="457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F99C5CE-B778-4734-A05F-7EE25F6774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99569" y="3311595"/>
            <a:ext cx="457200" cy="457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32B9207-56BA-4FE3-92D2-66D1D07A9D9A}"/>
              </a:ext>
            </a:extLst>
          </p:cNvPr>
          <p:cNvSpPr/>
          <p:nvPr/>
        </p:nvSpPr>
        <p:spPr>
          <a:xfrm>
            <a:off x="1231223" y="3323753"/>
            <a:ext cx="2585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Estado de entrada de </a:t>
            </a:r>
            <a:r>
              <a:rPr lang="en-US" dirty="0" err="1"/>
              <a:t>aire</a:t>
            </a:r>
            <a:endParaRPr lang="en-US" dirty="0"/>
          </a:p>
          <a:p>
            <a:r>
              <a:rPr lang="en-US" dirty="0" err="1"/>
              <a:t>Animación</a:t>
            </a:r>
            <a:r>
              <a:rPr lang="en-US" dirty="0"/>
              <a:t> al </a:t>
            </a:r>
            <a:r>
              <a:rPr lang="en-US" dirty="0" err="1"/>
              <a:t>encenderse</a:t>
            </a:r>
            <a:endParaRPr lang="es-MX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1F5DD7-6D3E-472E-A923-7B6EBFABDBA3}"/>
              </a:ext>
            </a:extLst>
          </p:cNvPr>
          <p:cNvSpPr/>
          <p:nvPr/>
        </p:nvSpPr>
        <p:spPr>
          <a:xfrm>
            <a:off x="4233097" y="3323753"/>
            <a:ext cx="2704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Estado de extractor de </a:t>
            </a:r>
            <a:r>
              <a:rPr lang="en-US" dirty="0" err="1"/>
              <a:t>aire</a:t>
            </a:r>
            <a:endParaRPr lang="en-US" dirty="0"/>
          </a:p>
          <a:p>
            <a:r>
              <a:rPr lang="en-US" dirty="0" err="1"/>
              <a:t>Animación</a:t>
            </a:r>
            <a:r>
              <a:rPr lang="en-US" dirty="0"/>
              <a:t> al </a:t>
            </a:r>
            <a:r>
              <a:rPr lang="en-US" dirty="0" err="1"/>
              <a:t>encenderse</a:t>
            </a:r>
            <a:endParaRPr lang="es-MX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2504E37-4686-4FD7-9237-59DD4E6373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1" t="13851" r="2191" b="17767"/>
          <a:stretch/>
        </p:blipFill>
        <p:spPr>
          <a:xfrm>
            <a:off x="44390" y="4459858"/>
            <a:ext cx="3022901" cy="16072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61C078F-296B-45A9-8651-BC6666617E3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1" t="13851" r="2191" b="17767"/>
          <a:stretch/>
        </p:blipFill>
        <p:spPr>
          <a:xfrm>
            <a:off x="3067291" y="4459856"/>
            <a:ext cx="3022901" cy="16072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719747-E23F-4DAE-9373-EECF5ABBE43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1" t="13851" r="2191" b="17767"/>
          <a:stretch/>
        </p:blipFill>
        <p:spPr>
          <a:xfrm>
            <a:off x="6090192" y="4459856"/>
            <a:ext cx="3022901" cy="16072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3784C0-4B6E-4A66-9FE0-499A962A48A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51" t="13851" r="2191" b="17767"/>
          <a:stretch/>
        </p:blipFill>
        <p:spPr>
          <a:xfrm>
            <a:off x="9113093" y="4459856"/>
            <a:ext cx="3022901" cy="1607280"/>
          </a:xfrm>
          <a:prstGeom prst="rect">
            <a:avLst/>
          </a:prstGeom>
        </p:spPr>
      </p:pic>
      <p:pic>
        <p:nvPicPr>
          <p:cNvPr id="29" name="WhatsApp Video 2020-01-26 at 12.31.36 PM">
            <a:hlinkClick r:id="" action="ppaction://media"/>
            <a:extLst>
              <a:ext uri="{FF2B5EF4-FFF2-40B4-BE49-F238E27FC236}">
                <a16:creationId xmlns:a16="http://schemas.microsoft.com/office/drawing/2014/main" id="{212EFBF2-3EC3-47F4-B97D-189F8289A9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5"/>
          <a:srcRect l="5853" t="22829" r="7055" b="23128"/>
          <a:stretch/>
        </p:blipFill>
        <p:spPr>
          <a:xfrm>
            <a:off x="6972315" y="2216405"/>
            <a:ext cx="4948676" cy="172730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6D05C2-8E53-4066-B030-A152DB984278}"/>
              </a:ext>
            </a:extLst>
          </p:cNvPr>
          <p:cNvSpPr/>
          <p:nvPr/>
        </p:nvSpPr>
        <p:spPr>
          <a:xfrm>
            <a:off x="395085" y="6067136"/>
            <a:ext cx="11678546" cy="790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Animaciones</a:t>
            </a:r>
            <a:r>
              <a:rPr lang="en-US" sz="1400" dirty="0"/>
              <a:t> de </a:t>
            </a:r>
            <a:r>
              <a:rPr lang="en-US" sz="1400" dirty="0" err="1"/>
              <a:t>riego</a:t>
            </a:r>
            <a:r>
              <a:rPr lang="en-US" sz="1400" dirty="0"/>
              <a:t>/aspersion </a:t>
            </a:r>
            <a:r>
              <a:rPr lang="en-US" sz="1400" dirty="0" err="1"/>
              <a:t>según</a:t>
            </a:r>
            <a:r>
              <a:rPr lang="en-US" sz="1400" dirty="0"/>
              <a:t> la </a:t>
            </a:r>
            <a:r>
              <a:rPr lang="en-US" sz="1400" dirty="0" err="1"/>
              <a:t>etapa</a:t>
            </a:r>
            <a:r>
              <a:rPr lang="en-US" sz="1400" dirty="0"/>
              <a:t> que se </a:t>
            </a:r>
            <a:r>
              <a:rPr lang="en-US" sz="1400" dirty="0" err="1"/>
              <a:t>prenda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recuadro</a:t>
            </a:r>
            <a:r>
              <a:rPr lang="en-US" sz="1400" dirty="0"/>
              <a:t> de </a:t>
            </a:r>
            <a:r>
              <a:rPr lang="en-US" sz="1400" dirty="0" err="1"/>
              <a:t>arriba</a:t>
            </a:r>
            <a:r>
              <a:rPr lang="en-US" sz="1400" dirty="0"/>
              <a:t> se </a:t>
            </a:r>
            <a:r>
              <a:rPr lang="en-US" sz="1400" dirty="0" err="1"/>
              <a:t>colorea</a:t>
            </a:r>
            <a:r>
              <a:rPr lang="en-US" sz="1400" dirty="0"/>
              <a:t> de </a:t>
            </a:r>
            <a:r>
              <a:rPr lang="en-US" sz="1400" dirty="0" err="1"/>
              <a:t>azul</a:t>
            </a:r>
            <a:r>
              <a:rPr lang="en-US" sz="1400" dirty="0"/>
              <a:t> el </a:t>
            </a:r>
            <a:r>
              <a:rPr lang="en-US" sz="1400" dirty="0" err="1"/>
              <a:t>lado</a:t>
            </a:r>
            <a:r>
              <a:rPr lang="en-US" sz="1400" dirty="0"/>
              <a:t> y </a:t>
            </a:r>
            <a:r>
              <a:rPr lang="en-US" sz="1400" dirty="0" err="1"/>
              <a:t>etapa</a:t>
            </a:r>
            <a:r>
              <a:rPr lang="en-US" sz="1400" dirty="0"/>
              <a:t> que se </a:t>
            </a:r>
            <a:r>
              <a:rPr lang="en-US" sz="1400" dirty="0" err="1"/>
              <a:t>prende</a:t>
            </a:r>
            <a:r>
              <a:rPr lang="en-US" sz="1400" dirty="0"/>
              <a:t>, </a:t>
            </a:r>
            <a:r>
              <a:rPr lang="en-US" sz="1400" dirty="0" err="1"/>
              <a:t>coloreado</a:t>
            </a:r>
            <a:r>
              <a:rPr lang="en-US" sz="1400" dirty="0"/>
              <a:t> de luces por </a:t>
            </a:r>
            <a:r>
              <a:rPr lang="en-US" sz="1400" dirty="0" err="1"/>
              <a:t>encima</a:t>
            </a:r>
            <a:r>
              <a:rPr lang="en-US" sz="1400" dirty="0"/>
              <a:t> de los </a:t>
            </a:r>
            <a:r>
              <a:rPr lang="en-US" sz="1400" dirty="0" err="1"/>
              <a:t>ventiladores</a:t>
            </a:r>
            <a:r>
              <a:rPr lang="en-US" sz="1400" dirty="0"/>
              <a:t>, al </a:t>
            </a:r>
            <a:r>
              <a:rPr lang="en-US" sz="1400" dirty="0" err="1"/>
              <a:t>prenderse</a:t>
            </a:r>
            <a:r>
              <a:rPr lang="en-US" sz="1400" dirty="0"/>
              <a:t> las luces se </a:t>
            </a:r>
            <a:r>
              <a:rPr lang="en-US" sz="1400" dirty="0" err="1"/>
              <a:t>colorea</a:t>
            </a:r>
            <a:r>
              <a:rPr lang="en-US" sz="1400" dirty="0"/>
              <a:t> de Amarillo, los </a:t>
            </a:r>
            <a:r>
              <a:rPr lang="en-US" sz="1400" dirty="0" err="1"/>
              <a:t>ventiladores</a:t>
            </a:r>
            <a:r>
              <a:rPr lang="en-US" sz="1400" dirty="0"/>
              <a:t>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animación</a:t>
            </a:r>
            <a:r>
              <a:rPr lang="en-US" sz="1400" dirty="0"/>
              <a:t> de </a:t>
            </a:r>
            <a:r>
              <a:rPr lang="en-US" sz="1400" dirty="0" err="1"/>
              <a:t>encendido</a:t>
            </a:r>
            <a:r>
              <a:rPr lang="en-US" sz="1400" dirty="0"/>
              <a:t> y </a:t>
            </a:r>
            <a:r>
              <a:rPr lang="en-US" sz="1400" dirty="0" err="1"/>
              <a:t>nos</a:t>
            </a:r>
            <a:r>
              <a:rPr lang="en-US" sz="1400" dirty="0"/>
              <a:t> </a:t>
            </a:r>
            <a:r>
              <a:rPr lang="en-US" sz="1400" dirty="0" err="1"/>
              <a:t>gustaría</a:t>
            </a:r>
            <a:r>
              <a:rPr lang="en-US" sz="1400" dirty="0"/>
              <a:t> que las </a:t>
            </a:r>
            <a:r>
              <a:rPr lang="en-US" sz="1400" dirty="0" err="1"/>
              <a:t>plantas</a:t>
            </a:r>
            <a:r>
              <a:rPr lang="en-US" sz="1400" dirty="0"/>
              <a:t> </a:t>
            </a:r>
            <a:r>
              <a:rPr lang="en-US" sz="1400" dirty="0" err="1"/>
              <a:t>lleven</a:t>
            </a:r>
            <a:r>
              <a:rPr lang="en-US" sz="1400" dirty="0"/>
              <a:t> una </a:t>
            </a:r>
            <a:r>
              <a:rPr lang="en-US" sz="1400" dirty="0" err="1"/>
              <a:t>animación</a:t>
            </a:r>
            <a:r>
              <a:rPr lang="en-US" sz="1400" dirty="0"/>
              <a:t> de </a:t>
            </a:r>
            <a:r>
              <a:rPr lang="en-US" sz="1400" dirty="0" err="1"/>
              <a:t>izquierda</a:t>
            </a:r>
            <a:r>
              <a:rPr lang="en-US" sz="1400" dirty="0"/>
              <a:t> a derecho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donde</a:t>
            </a:r>
            <a:r>
              <a:rPr lang="en-US" sz="1400" dirty="0"/>
              <a:t> </a:t>
            </a:r>
            <a:r>
              <a:rPr lang="en-US" sz="1400" dirty="0" err="1"/>
              <a:t>pasan</a:t>
            </a:r>
            <a:r>
              <a:rPr lang="en-US" sz="1400" dirty="0"/>
              <a:t> de </a:t>
            </a:r>
            <a:r>
              <a:rPr lang="en-US" sz="1400" dirty="0" err="1"/>
              <a:t>semilla</a:t>
            </a:r>
            <a:r>
              <a:rPr lang="en-US" sz="1400" dirty="0"/>
              <a:t> a planta </a:t>
            </a:r>
            <a:r>
              <a:rPr lang="en-US" sz="1400" dirty="0" err="1"/>
              <a:t>adulta</a:t>
            </a:r>
            <a:r>
              <a:rPr lang="en-US" sz="1400" dirty="0"/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39D218-0CE0-4F85-AA5E-23FF18764AF4}"/>
              </a:ext>
            </a:extLst>
          </p:cNvPr>
          <p:cNvSpPr/>
          <p:nvPr/>
        </p:nvSpPr>
        <p:spPr>
          <a:xfrm>
            <a:off x="836194" y="4111679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Germinación</a:t>
            </a:r>
            <a:endParaRPr lang="es-MX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304C50-E830-4E49-9AC5-9117190EC169}"/>
              </a:ext>
            </a:extLst>
          </p:cNvPr>
          <p:cNvSpPr/>
          <p:nvPr/>
        </p:nvSpPr>
        <p:spPr>
          <a:xfrm>
            <a:off x="3907355" y="4111679"/>
            <a:ext cx="1490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Crecimiento</a:t>
            </a:r>
            <a:r>
              <a:rPr lang="en-US" dirty="0"/>
              <a:t> 1</a:t>
            </a:r>
            <a:endParaRPr lang="es-MX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2353EF-51CF-4904-A022-4D8DDFEF5C03}"/>
              </a:ext>
            </a:extLst>
          </p:cNvPr>
          <p:cNvSpPr/>
          <p:nvPr/>
        </p:nvSpPr>
        <p:spPr>
          <a:xfrm>
            <a:off x="6930121" y="4111679"/>
            <a:ext cx="1490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Crecimiento</a:t>
            </a:r>
            <a:r>
              <a:rPr lang="en-US" dirty="0"/>
              <a:t> 2</a:t>
            </a:r>
            <a:endParaRPr lang="es-MX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8D5C46-F0EA-4AF7-B6B1-14F4D00AE85B}"/>
              </a:ext>
            </a:extLst>
          </p:cNvPr>
          <p:cNvSpPr/>
          <p:nvPr/>
        </p:nvSpPr>
        <p:spPr>
          <a:xfrm>
            <a:off x="9553527" y="4111679"/>
            <a:ext cx="2279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Maduración</a:t>
            </a:r>
            <a:r>
              <a:rPr lang="en-US" dirty="0"/>
              <a:t> y </a:t>
            </a:r>
            <a:r>
              <a:rPr lang="en-US" dirty="0" err="1"/>
              <a:t>cosecha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0676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A467-CF07-431D-904D-529E2872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28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Protector de </a:t>
            </a:r>
            <a:r>
              <a:rPr lang="en-US" dirty="0" err="1">
                <a:solidFill>
                  <a:schemeClr val="bg1"/>
                </a:solidFill>
              </a:rPr>
              <a:t>pantalla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8E668-217A-4ECE-AE3E-CFE55C16F1FC}"/>
              </a:ext>
            </a:extLst>
          </p:cNvPr>
          <p:cNvSpPr txBox="1"/>
          <p:nvPr/>
        </p:nvSpPr>
        <p:spPr>
          <a:xfrm>
            <a:off x="4007479" y="2503054"/>
            <a:ext cx="4177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[</a:t>
            </a:r>
            <a:r>
              <a:rPr lang="en-US" sz="6000" dirty="0">
                <a:solidFill>
                  <a:schemeClr val="bg1"/>
                </a:solidFill>
              </a:rPr>
              <a:t>LOGOTIPO</a:t>
            </a:r>
            <a:r>
              <a:rPr lang="en-US" sz="9600" dirty="0">
                <a:solidFill>
                  <a:schemeClr val="bg1"/>
                </a:solidFill>
              </a:rPr>
              <a:t>]</a:t>
            </a:r>
            <a:endParaRPr lang="es-MX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7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CD745F-2FCB-44CF-BFA6-D18B526CC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7" y="1528762"/>
            <a:ext cx="2143125" cy="2143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7D8DF6-0DA9-474D-AE39-8D39E5B3FF72}"/>
              </a:ext>
            </a:extLst>
          </p:cNvPr>
          <p:cNvSpPr/>
          <p:nvPr/>
        </p:nvSpPr>
        <p:spPr>
          <a:xfrm>
            <a:off x="5019675" y="3495675"/>
            <a:ext cx="2033587" cy="257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chemeClr val="bg2">
                    <a:lumMod val="90000"/>
                  </a:schemeClr>
                </a:solidFill>
              </a:rPr>
              <a:t>Usuario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6C2253-6C96-4495-9084-C8C5DC9A618F}"/>
              </a:ext>
            </a:extLst>
          </p:cNvPr>
          <p:cNvSpPr/>
          <p:nvPr/>
        </p:nvSpPr>
        <p:spPr>
          <a:xfrm>
            <a:off x="5019674" y="3901749"/>
            <a:ext cx="2033587" cy="257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90000"/>
                  </a:schemeClr>
                </a:solidFill>
              </a:rPr>
              <a:t>Contraseña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179249-39DF-4D17-874A-7FC4EA6D7373}"/>
              </a:ext>
            </a:extLst>
          </p:cNvPr>
          <p:cNvSpPr/>
          <p:nvPr/>
        </p:nvSpPr>
        <p:spPr>
          <a:xfrm>
            <a:off x="5019673" y="4307823"/>
            <a:ext cx="2033587" cy="257175"/>
          </a:xfrm>
          <a:prstGeom prst="rect">
            <a:avLst/>
          </a:prstGeom>
          <a:solidFill>
            <a:srgbClr val="54823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Entrar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0D0B6-D723-430E-B3D6-883C5B7C139B}"/>
              </a:ext>
            </a:extLst>
          </p:cNvPr>
          <p:cNvSpPr txBox="1"/>
          <p:nvPr/>
        </p:nvSpPr>
        <p:spPr>
          <a:xfrm>
            <a:off x="3893178" y="-21521"/>
            <a:ext cx="4177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[</a:t>
            </a:r>
            <a:r>
              <a:rPr lang="en-US" sz="6000" dirty="0"/>
              <a:t>LOGOTIPO</a:t>
            </a:r>
            <a:r>
              <a:rPr lang="en-US" sz="9600" dirty="0"/>
              <a:t>]</a:t>
            </a:r>
            <a:endParaRPr lang="es-MX" sz="6000" dirty="0"/>
          </a:p>
        </p:txBody>
      </p:sp>
    </p:spTree>
    <p:extLst>
      <p:ext uri="{BB962C8B-B14F-4D97-AF65-F5344CB8AC3E}">
        <p14:creationId xmlns:p14="http://schemas.microsoft.com/office/powerpoint/2010/main" val="2210394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66EF62-A866-464F-A7D7-32866523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994" b="7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C4F0009F-CE9E-49CD-B9E9-DC98AF422738}"/>
              </a:ext>
            </a:extLst>
          </p:cNvPr>
          <p:cNvSpPr/>
          <p:nvPr/>
        </p:nvSpPr>
        <p:spPr>
          <a:xfrm>
            <a:off x="6048375" y="5991225"/>
            <a:ext cx="95250" cy="952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6A3F2D-CB6C-4159-A999-1A5DEF744426}"/>
              </a:ext>
            </a:extLst>
          </p:cNvPr>
          <p:cNvSpPr/>
          <p:nvPr/>
        </p:nvSpPr>
        <p:spPr>
          <a:xfrm>
            <a:off x="6223000" y="5969000"/>
            <a:ext cx="95250" cy="9525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77E863-4479-4918-98C2-4A4C368BB6E7}"/>
              </a:ext>
            </a:extLst>
          </p:cNvPr>
          <p:cNvSpPr/>
          <p:nvPr/>
        </p:nvSpPr>
        <p:spPr>
          <a:xfrm>
            <a:off x="3860800" y="5051425"/>
            <a:ext cx="95250" cy="9525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D96226-9EFD-4AA3-A345-D15DAB21BB43}"/>
              </a:ext>
            </a:extLst>
          </p:cNvPr>
          <p:cNvSpPr/>
          <p:nvPr/>
        </p:nvSpPr>
        <p:spPr>
          <a:xfrm>
            <a:off x="5286375" y="5683250"/>
            <a:ext cx="95250" cy="9525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B13684-4EDF-41F7-979A-3D3DCC76B84F}"/>
              </a:ext>
            </a:extLst>
          </p:cNvPr>
          <p:cNvSpPr/>
          <p:nvPr/>
        </p:nvSpPr>
        <p:spPr>
          <a:xfrm>
            <a:off x="5953125" y="4483100"/>
            <a:ext cx="95250" cy="9525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2D9D47-B994-48B6-AAAC-EF661FE717B0}"/>
              </a:ext>
            </a:extLst>
          </p:cNvPr>
          <p:cNvSpPr/>
          <p:nvPr/>
        </p:nvSpPr>
        <p:spPr>
          <a:xfrm>
            <a:off x="8893175" y="5588000"/>
            <a:ext cx="95250" cy="9525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74C50-5B12-40D7-B9EC-07E6C8D474A5}"/>
              </a:ext>
            </a:extLst>
          </p:cNvPr>
          <p:cNvSpPr txBox="1"/>
          <p:nvPr/>
        </p:nvSpPr>
        <p:spPr>
          <a:xfrm>
            <a:off x="0" y="5206395"/>
            <a:ext cx="4177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[</a:t>
            </a:r>
            <a:r>
              <a:rPr lang="en-US" sz="6000" dirty="0"/>
              <a:t>LOGOTIPO</a:t>
            </a:r>
            <a:r>
              <a:rPr lang="en-US" sz="9600" dirty="0"/>
              <a:t>]</a:t>
            </a:r>
            <a:endParaRPr lang="es-MX" sz="6000" dirty="0"/>
          </a:p>
        </p:txBody>
      </p:sp>
    </p:spTree>
    <p:extLst>
      <p:ext uri="{BB962C8B-B14F-4D97-AF65-F5344CB8AC3E}">
        <p14:creationId xmlns:p14="http://schemas.microsoft.com/office/powerpoint/2010/main" val="279005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2C422-0E79-41C8-9D49-99A3C6B7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9521"/>
            <a:ext cx="12174115" cy="7725692"/>
          </a:xfrm>
          <a:prstGeom prst="rect">
            <a:avLst/>
          </a:prstGeom>
        </p:spPr>
      </p:pic>
      <p:sp>
        <p:nvSpPr>
          <p:cNvPr id="5" name="Oval 4">
            <a:hlinkClick r:id="rId4" action="ppaction://hlinksldjump"/>
            <a:extLst>
              <a:ext uri="{FF2B5EF4-FFF2-40B4-BE49-F238E27FC236}">
                <a16:creationId xmlns:a16="http://schemas.microsoft.com/office/drawing/2014/main" id="{3BF42BF6-E94A-449C-86A0-6F48A23412BE}"/>
              </a:ext>
            </a:extLst>
          </p:cNvPr>
          <p:cNvSpPr/>
          <p:nvPr/>
        </p:nvSpPr>
        <p:spPr>
          <a:xfrm>
            <a:off x="9333366" y="2138249"/>
            <a:ext cx="216591" cy="21659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6A7D6F3-8BE6-4C34-A03B-B09E43151F06}"/>
              </a:ext>
            </a:extLst>
          </p:cNvPr>
          <p:cNvSpPr/>
          <p:nvPr/>
        </p:nvSpPr>
        <p:spPr>
          <a:xfrm>
            <a:off x="8551255" y="-423863"/>
            <a:ext cx="821345" cy="2800351"/>
          </a:xfrm>
          <a:custGeom>
            <a:avLst/>
            <a:gdLst>
              <a:gd name="connsiteX0" fmla="*/ 192695 w 821345"/>
              <a:gd name="connsiteY0" fmla="*/ 0 h 2800351"/>
              <a:gd name="connsiteX1" fmla="*/ 178408 w 821345"/>
              <a:gd name="connsiteY1" fmla="*/ 23813 h 2800351"/>
              <a:gd name="connsiteX2" fmla="*/ 168883 w 821345"/>
              <a:gd name="connsiteY2" fmla="*/ 38100 h 2800351"/>
              <a:gd name="connsiteX3" fmla="*/ 164120 w 821345"/>
              <a:gd name="connsiteY3" fmla="*/ 52388 h 2800351"/>
              <a:gd name="connsiteX4" fmla="*/ 149833 w 821345"/>
              <a:gd name="connsiteY4" fmla="*/ 109538 h 2800351"/>
              <a:gd name="connsiteX5" fmla="*/ 145070 w 821345"/>
              <a:gd name="connsiteY5" fmla="*/ 123825 h 2800351"/>
              <a:gd name="connsiteX6" fmla="*/ 140308 w 821345"/>
              <a:gd name="connsiteY6" fmla="*/ 138113 h 2800351"/>
              <a:gd name="connsiteX7" fmla="*/ 130783 w 821345"/>
              <a:gd name="connsiteY7" fmla="*/ 152400 h 2800351"/>
              <a:gd name="connsiteX8" fmla="*/ 116495 w 821345"/>
              <a:gd name="connsiteY8" fmla="*/ 180975 h 2800351"/>
              <a:gd name="connsiteX9" fmla="*/ 111733 w 821345"/>
              <a:gd name="connsiteY9" fmla="*/ 204788 h 2800351"/>
              <a:gd name="connsiteX10" fmla="*/ 102208 w 821345"/>
              <a:gd name="connsiteY10" fmla="*/ 347663 h 2800351"/>
              <a:gd name="connsiteX11" fmla="*/ 97445 w 821345"/>
              <a:gd name="connsiteY11" fmla="*/ 371475 h 2800351"/>
              <a:gd name="connsiteX12" fmla="*/ 92683 w 821345"/>
              <a:gd name="connsiteY12" fmla="*/ 428626 h 2800351"/>
              <a:gd name="connsiteX13" fmla="*/ 83158 w 821345"/>
              <a:gd name="connsiteY13" fmla="*/ 457201 h 2800351"/>
              <a:gd name="connsiteX14" fmla="*/ 78395 w 821345"/>
              <a:gd name="connsiteY14" fmla="*/ 471488 h 2800351"/>
              <a:gd name="connsiteX15" fmla="*/ 87920 w 821345"/>
              <a:gd name="connsiteY15" fmla="*/ 533401 h 2800351"/>
              <a:gd name="connsiteX16" fmla="*/ 97445 w 821345"/>
              <a:gd name="connsiteY16" fmla="*/ 547688 h 2800351"/>
              <a:gd name="connsiteX17" fmla="*/ 102208 w 821345"/>
              <a:gd name="connsiteY17" fmla="*/ 566738 h 2800351"/>
              <a:gd name="connsiteX18" fmla="*/ 106970 w 821345"/>
              <a:gd name="connsiteY18" fmla="*/ 581026 h 2800351"/>
              <a:gd name="connsiteX19" fmla="*/ 111733 w 821345"/>
              <a:gd name="connsiteY19" fmla="*/ 638176 h 2800351"/>
              <a:gd name="connsiteX20" fmla="*/ 116495 w 821345"/>
              <a:gd name="connsiteY20" fmla="*/ 652463 h 2800351"/>
              <a:gd name="connsiteX21" fmla="*/ 130783 w 821345"/>
              <a:gd name="connsiteY21" fmla="*/ 661988 h 2800351"/>
              <a:gd name="connsiteX22" fmla="*/ 140308 w 821345"/>
              <a:gd name="connsiteY22" fmla="*/ 695326 h 2800351"/>
              <a:gd name="connsiteX23" fmla="*/ 149833 w 821345"/>
              <a:gd name="connsiteY23" fmla="*/ 709613 h 2800351"/>
              <a:gd name="connsiteX24" fmla="*/ 173645 w 821345"/>
              <a:gd name="connsiteY24" fmla="*/ 752476 h 2800351"/>
              <a:gd name="connsiteX25" fmla="*/ 183170 w 821345"/>
              <a:gd name="connsiteY25" fmla="*/ 766763 h 2800351"/>
              <a:gd name="connsiteX26" fmla="*/ 211745 w 821345"/>
              <a:gd name="connsiteY26" fmla="*/ 790576 h 2800351"/>
              <a:gd name="connsiteX27" fmla="*/ 230795 w 821345"/>
              <a:gd name="connsiteY27" fmla="*/ 814388 h 2800351"/>
              <a:gd name="connsiteX28" fmla="*/ 235558 w 821345"/>
              <a:gd name="connsiteY28" fmla="*/ 828676 h 2800351"/>
              <a:gd name="connsiteX29" fmla="*/ 254608 w 821345"/>
              <a:gd name="connsiteY29" fmla="*/ 857251 h 2800351"/>
              <a:gd name="connsiteX30" fmla="*/ 264133 w 821345"/>
              <a:gd name="connsiteY30" fmla="*/ 871538 h 2800351"/>
              <a:gd name="connsiteX31" fmla="*/ 278420 w 821345"/>
              <a:gd name="connsiteY31" fmla="*/ 914401 h 2800351"/>
              <a:gd name="connsiteX32" fmla="*/ 287945 w 821345"/>
              <a:gd name="connsiteY32" fmla="*/ 942976 h 2800351"/>
              <a:gd name="connsiteX33" fmla="*/ 292708 w 821345"/>
              <a:gd name="connsiteY33" fmla="*/ 971551 h 2800351"/>
              <a:gd name="connsiteX34" fmla="*/ 287945 w 821345"/>
              <a:gd name="connsiteY34" fmla="*/ 985838 h 2800351"/>
              <a:gd name="connsiteX35" fmla="*/ 292708 w 821345"/>
              <a:gd name="connsiteY35" fmla="*/ 1004888 h 2800351"/>
              <a:gd name="connsiteX36" fmla="*/ 297470 w 821345"/>
              <a:gd name="connsiteY36" fmla="*/ 1033463 h 2800351"/>
              <a:gd name="connsiteX37" fmla="*/ 292708 w 821345"/>
              <a:gd name="connsiteY37" fmla="*/ 1114426 h 2800351"/>
              <a:gd name="connsiteX38" fmla="*/ 287945 w 821345"/>
              <a:gd name="connsiteY38" fmla="*/ 1128713 h 2800351"/>
              <a:gd name="connsiteX39" fmla="*/ 273658 w 821345"/>
              <a:gd name="connsiteY39" fmla="*/ 1138238 h 2800351"/>
              <a:gd name="connsiteX40" fmla="*/ 268895 w 821345"/>
              <a:gd name="connsiteY40" fmla="*/ 1152526 h 2800351"/>
              <a:gd name="connsiteX41" fmla="*/ 254608 w 821345"/>
              <a:gd name="connsiteY41" fmla="*/ 1157288 h 2800351"/>
              <a:gd name="connsiteX42" fmla="*/ 249845 w 821345"/>
              <a:gd name="connsiteY42" fmla="*/ 1176338 h 2800351"/>
              <a:gd name="connsiteX43" fmla="*/ 235558 w 821345"/>
              <a:gd name="connsiteY43" fmla="*/ 1219201 h 2800351"/>
              <a:gd name="connsiteX44" fmla="*/ 230795 w 821345"/>
              <a:gd name="connsiteY44" fmla="*/ 1233488 h 2800351"/>
              <a:gd name="connsiteX45" fmla="*/ 211745 w 821345"/>
              <a:gd name="connsiteY45" fmla="*/ 1262063 h 2800351"/>
              <a:gd name="connsiteX46" fmla="*/ 197458 w 821345"/>
              <a:gd name="connsiteY46" fmla="*/ 1290638 h 2800351"/>
              <a:gd name="connsiteX47" fmla="*/ 192695 w 821345"/>
              <a:gd name="connsiteY47" fmla="*/ 1304926 h 2800351"/>
              <a:gd name="connsiteX48" fmla="*/ 178408 w 821345"/>
              <a:gd name="connsiteY48" fmla="*/ 1314451 h 2800351"/>
              <a:gd name="connsiteX49" fmla="*/ 145070 w 821345"/>
              <a:gd name="connsiteY49" fmla="*/ 1352551 h 2800351"/>
              <a:gd name="connsiteX50" fmla="*/ 135545 w 821345"/>
              <a:gd name="connsiteY50" fmla="*/ 1385888 h 2800351"/>
              <a:gd name="connsiteX51" fmla="*/ 116495 w 821345"/>
              <a:gd name="connsiteY51" fmla="*/ 1414463 h 2800351"/>
              <a:gd name="connsiteX52" fmla="*/ 97445 w 821345"/>
              <a:gd name="connsiteY52" fmla="*/ 1443038 h 2800351"/>
              <a:gd name="connsiteX53" fmla="*/ 87920 w 821345"/>
              <a:gd name="connsiteY53" fmla="*/ 1457326 h 2800351"/>
              <a:gd name="connsiteX54" fmla="*/ 45058 w 821345"/>
              <a:gd name="connsiteY54" fmla="*/ 1481138 h 2800351"/>
              <a:gd name="connsiteX55" fmla="*/ 30770 w 821345"/>
              <a:gd name="connsiteY55" fmla="*/ 1495426 h 2800351"/>
              <a:gd name="connsiteX56" fmla="*/ 6958 w 821345"/>
              <a:gd name="connsiteY56" fmla="*/ 1533526 h 2800351"/>
              <a:gd name="connsiteX57" fmla="*/ 6958 w 821345"/>
              <a:gd name="connsiteY57" fmla="*/ 1604963 h 2800351"/>
              <a:gd name="connsiteX58" fmla="*/ 16483 w 821345"/>
              <a:gd name="connsiteY58" fmla="*/ 1633538 h 2800351"/>
              <a:gd name="connsiteX59" fmla="*/ 21245 w 821345"/>
              <a:gd name="connsiteY59" fmla="*/ 1647826 h 2800351"/>
              <a:gd name="connsiteX60" fmla="*/ 26008 w 821345"/>
              <a:gd name="connsiteY60" fmla="*/ 1695451 h 2800351"/>
              <a:gd name="connsiteX61" fmla="*/ 35533 w 821345"/>
              <a:gd name="connsiteY61" fmla="*/ 1724026 h 2800351"/>
              <a:gd name="connsiteX62" fmla="*/ 45058 w 821345"/>
              <a:gd name="connsiteY62" fmla="*/ 1752601 h 2800351"/>
              <a:gd name="connsiteX63" fmla="*/ 49820 w 821345"/>
              <a:gd name="connsiteY63" fmla="*/ 1766888 h 2800351"/>
              <a:gd name="connsiteX64" fmla="*/ 54583 w 821345"/>
              <a:gd name="connsiteY64" fmla="*/ 1790701 h 2800351"/>
              <a:gd name="connsiteX65" fmla="*/ 64108 w 821345"/>
              <a:gd name="connsiteY65" fmla="*/ 1895476 h 2800351"/>
              <a:gd name="connsiteX66" fmla="*/ 73633 w 821345"/>
              <a:gd name="connsiteY66" fmla="*/ 1924051 h 2800351"/>
              <a:gd name="connsiteX67" fmla="*/ 78395 w 821345"/>
              <a:gd name="connsiteY67" fmla="*/ 1938338 h 2800351"/>
              <a:gd name="connsiteX68" fmla="*/ 68870 w 821345"/>
              <a:gd name="connsiteY68" fmla="*/ 2195513 h 2800351"/>
              <a:gd name="connsiteX69" fmla="*/ 64108 w 821345"/>
              <a:gd name="connsiteY69" fmla="*/ 2209801 h 2800351"/>
              <a:gd name="connsiteX70" fmla="*/ 59345 w 821345"/>
              <a:gd name="connsiteY70" fmla="*/ 2309813 h 2800351"/>
              <a:gd name="connsiteX71" fmla="*/ 78395 w 821345"/>
              <a:gd name="connsiteY71" fmla="*/ 2409826 h 2800351"/>
              <a:gd name="connsiteX72" fmla="*/ 92683 w 821345"/>
              <a:gd name="connsiteY72" fmla="*/ 2414588 h 2800351"/>
              <a:gd name="connsiteX73" fmla="*/ 111733 w 821345"/>
              <a:gd name="connsiteY73" fmla="*/ 2433638 h 2800351"/>
              <a:gd name="connsiteX74" fmla="*/ 121258 w 821345"/>
              <a:gd name="connsiteY74" fmla="*/ 2447926 h 2800351"/>
              <a:gd name="connsiteX75" fmla="*/ 164120 w 821345"/>
              <a:gd name="connsiteY75" fmla="*/ 2471738 h 2800351"/>
              <a:gd name="connsiteX76" fmla="*/ 178408 w 821345"/>
              <a:gd name="connsiteY76" fmla="*/ 2481263 h 2800351"/>
              <a:gd name="connsiteX77" fmla="*/ 226033 w 821345"/>
              <a:gd name="connsiteY77" fmla="*/ 2495551 h 2800351"/>
              <a:gd name="connsiteX78" fmla="*/ 249845 w 821345"/>
              <a:gd name="connsiteY78" fmla="*/ 2514601 h 2800351"/>
              <a:gd name="connsiteX79" fmla="*/ 264133 w 821345"/>
              <a:gd name="connsiteY79" fmla="*/ 2528888 h 2800351"/>
              <a:gd name="connsiteX80" fmla="*/ 278420 w 821345"/>
              <a:gd name="connsiteY80" fmla="*/ 2533651 h 2800351"/>
              <a:gd name="connsiteX81" fmla="*/ 306995 w 821345"/>
              <a:gd name="connsiteY81" fmla="*/ 2552701 h 2800351"/>
              <a:gd name="connsiteX82" fmla="*/ 321283 w 821345"/>
              <a:gd name="connsiteY82" fmla="*/ 2562226 h 2800351"/>
              <a:gd name="connsiteX83" fmla="*/ 335570 w 821345"/>
              <a:gd name="connsiteY83" fmla="*/ 2566988 h 2800351"/>
              <a:gd name="connsiteX84" fmla="*/ 364145 w 821345"/>
              <a:gd name="connsiteY84" fmla="*/ 2586038 h 2800351"/>
              <a:gd name="connsiteX85" fmla="*/ 378433 w 821345"/>
              <a:gd name="connsiteY85" fmla="*/ 2590801 h 2800351"/>
              <a:gd name="connsiteX86" fmla="*/ 421295 w 821345"/>
              <a:gd name="connsiteY86" fmla="*/ 2619376 h 2800351"/>
              <a:gd name="connsiteX87" fmla="*/ 435583 w 821345"/>
              <a:gd name="connsiteY87" fmla="*/ 2628901 h 2800351"/>
              <a:gd name="connsiteX88" fmla="*/ 449870 w 821345"/>
              <a:gd name="connsiteY88" fmla="*/ 2633663 h 2800351"/>
              <a:gd name="connsiteX89" fmla="*/ 478445 w 821345"/>
              <a:gd name="connsiteY89" fmla="*/ 2652713 h 2800351"/>
              <a:gd name="connsiteX90" fmla="*/ 492733 w 821345"/>
              <a:gd name="connsiteY90" fmla="*/ 2662238 h 2800351"/>
              <a:gd name="connsiteX91" fmla="*/ 540358 w 821345"/>
              <a:gd name="connsiteY91" fmla="*/ 2676526 h 2800351"/>
              <a:gd name="connsiteX92" fmla="*/ 568933 w 821345"/>
              <a:gd name="connsiteY92" fmla="*/ 2681288 h 2800351"/>
              <a:gd name="connsiteX93" fmla="*/ 597508 w 821345"/>
              <a:gd name="connsiteY93" fmla="*/ 2700338 h 2800351"/>
              <a:gd name="connsiteX94" fmla="*/ 626083 w 821345"/>
              <a:gd name="connsiteY94" fmla="*/ 2724151 h 2800351"/>
              <a:gd name="connsiteX95" fmla="*/ 635608 w 821345"/>
              <a:gd name="connsiteY95" fmla="*/ 2738438 h 2800351"/>
              <a:gd name="connsiteX96" fmla="*/ 664183 w 821345"/>
              <a:gd name="connsiteY96" fmla="*/ 2747963 h 2800351"/>
              <a:gd name="connsiteX97" fmla="*/ 678470 w 821345"/>
              <a:gd name="connsiteY97" fmla="*/ 2752726 h 2800351"/>
              <a:gd name="connsiteX98" fmla="*/ 687995 w 821345"/>
              <a:gd name="connsiteY98" fmla="*/ 2767013 h 2800351"/>
              <a:gd name="connsiteX99" fmla="*/ 702283 w 821345"/>
              <a:gd name="connsiteY99" fmla="*/ 2771776 h 2800351"/>
              <a:gd name="connsiteX100" fmla="*/ 716570 w 821345"/>
              <a:gd name="connsiteY100" fmla="*/ 2781301 h 2800351"/>
              <a:gd name="connsiteX101" fmla="*/ 745145 w 821345"/>
              <a:gd name="connsiteY101" fmla="*/ 2790826 h 2800351"/>
              <a:gd name="connsiteX102" fmla="*/ 759433 w 821345"/>
              <a:gd name="connsiteY102" fmla="*/ 2795588 h 2800351"/>
              <a:gd name="connsiteX103" fmla="*/ 773720 w 821345"/>
              <a:gd name="connsiteY103" fmla="*/ 2800351 h 2800351"/>
              <a:gd name="connsiteX104" fmla="*/ 802295 w 821345"/>
              <a:gd name="connsiteY104" fmla="*/ 2795588 h 2800351"/>
              <a:gd name="connsiteX105" fmla="*/ 821345 w 821345"/>
              <a:gd name="connsiteY105" fmla="*/ 2781301 h 280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821345" h="2800351">
                <a:moveTo>
                  <a:pt x="192695" y="0"/>
                </a:moveTo>
                <a:cubicBezTo>
                  <a:pt x="187933" y="7938"/>
                  <a:pt x="183314" y="15963"/>
                  <a:pt x="178408" y="23813"/>
                </a:cubicBezTo>
                <a:cubicBezTo>
                  <a:pt x="175375" y="28667"/>
                  <a:pt x="171443" y="32981"/>
                  <a:pt x="168883" y="38100"/>
                </a:cubicBezTo>
                <a:cubicBezTo>
                  <a:pt x="166638" y="42590"/>
                  <a:pt x="165708" y="47625"/>
                  <a:pt x="164120" y="52388"/>
                </a:cubicBezTo>
                <a:cubicBezTo>
                  <a:pt x="157708" y="90863"/>
                  <a:pt x="162411" y="71806"/>
                  <a:pt x="149833" y="109538"/>
                </a:cubicBezTo>
                <a:lnTo>
                  <a:pt x="145070" y="123825"/>
                </a:lnTo>
                <a:cubicBezTo>
                  <a:pt x="143482" y="128588"/>
                  <a:pt x="143093" y="133936"/>
                  <a:pt x="140308" y="138113"/>
                </a:cubicBezTo>
                <a:cubicBezTo>
                  <a:pt x="137133" y="142875"/>
                  <a:pt x="133343" y="147281"/>
                  <a:pt x="130783" y="152400"/>
                </a:cubicBezTo>
                <a:cubicBezTo>
                  <a:pt x="111065" y="191834"/>
                  <a:pt x="143791" y="140032"/>
                  <a:pt x="116495" y="180975"/>
                </a:cubicBezTo>
                <a:cubicBezTo>
                  <a:pt x="114908" y="188913"/>
                  <a:pt x="112580" y="196738"/>
                  <a:pt x="111733" y="204788"/>
                </a:cubicBezTo>
                <a:cubicBezTo>
                  <a:pt x="105108" y="267725"/>
                  <a:pt x="108415" y="282488"/>
                  <a:pt x="102208" y="347663"/>
                </a:cubicBezTo>
                <a:cubicBezTo>
                  <a:pt x="101441" y="355721"/>
                  <a:pt x="99033" y="363538"/>
                  <a:pt x="97445" y="371475"/>
                </a:cubicBezTo>
                <a:cubicBezTo>
                  <a:pt x="95858" y="390525"/>
                  <a:pt x="95826" y="409770"/>
                  <a:pt x="92683" y="428626"/>
                </a:cubicBezTo>
                <a:cubicBezTo>
                  <a:pt x="91032" y="438530"/>
                  <a:pt x="86333" y="447676"/>
                  <a:pt x="83158" y="457201"/>
                </a:cubicBezTo>
                <a:lnTo>
                  <a:pt x="78395" y="471488"/>
                </a:lnTo>
                <a:cubicBezTo>
                  <a:pt x="79760" y="485137"/>
                  <a:pt x="79340" y="516240"/>
                  <a:pt x="87920" y="533401"/>
                </a:cubicBezTo>
                <a:cubicBezTo>
                  <a:pt x="90480" y="538520"/>
                  <a:pt x="94270" y="542926"/>
                  <a:pt x="97445" y="547688"/>
                </a:cubicBezTo>
                <a:cubicBezTo>
                  <a:pt x="99033" y="554038"/>
                  <a:pt x="100410" y="560444"/>
                  <a:pt x="102208" y="566738"/>
                </a:cubicBezTo>
                <a:cubicBezTo>
                  <a:pt x="103587" y="571565"/>
                  <a:pt x="106307" y="576050"/>
                  <a:pt x="106970" y="581026"/>
                </a:cubicBezTo>
                <a:cubicBezTo>
                  <a:pt x="109496" y="599974"/>
                  <a:pt x="109207" y="619228"/>
                  <a:pt x="111733" y="638176"/>
                </a:cubicBezTo>
                <a:cubicBezTo>
                  <a:pt x="112396" y="643152"/>
                  <a:pt x="113359" y="648543"/>
                  <a:pt x="116495" y="652463"/>
                </a:cubicBezTo>
                <a:cubicBezTo>
                  <a:pt x="120071" y="656933"/>
                  <a:pt x="126020" y="658813"/>
                  <a:pt x="130783" y="661988"/>
                </a:cubicBezTo>
                <a:cubicBezTo>
                  <a:pt x="132310" y="668096"/>
                  <a:pt x="136890" y="688491"/>
                  <a:pt x="140308" y="695326"/>
                </a:cubicBezTo>
                <a:cubicBezTo>
                  <a:pt x="142868" y="700445"/>
                  <a:pt x="146658" y="704851"/>
                  <a:pt x="149833" y="709613"/>
                </a:cubicBezTo>
                <a:cubicBezTo>
                  <a:pt x="158214" y="734761"/>
                  <a:pt x="151811" y="719725"/>
                  <a:pt x="173645" y="752476"/>
                </a:cubicBezTo>
                <a:cubicBezTo>
                  <a:pt x="176820" y="757238"/>
                  <a:pt x="178408" y="763588"/>
                  <a:pt x="183170" y="766763"/>
                </a:cubicBezTo>
                <a:cubicBezTo>
                  <a:pt x="203062" y="780024"/>
                  <a:pt x="193411" y="772240"/>
                  <a:pt x="211745" y="790576"/>
                </a:cubicBezTo>
                <a:cubicBezTo>
                  <a:pt x="223718" y="826489"/>
                  <a:pt x="206175" y="783612"/>
                  <a:pt x="230795" y="814388"/>
                </a:cubicBezTo>
                <a:cubicBezTo>
                  <a:pt x="233931" y="818308"/>
                  <a:pt x="233120" y="824287"/>
                  <a:pt x="235558" y="828676"/>
                </a:cubicBezTo>
                <a:cubicBezTo>
                  <a:pt x="241117" y="838683"/>
                  <a:pt x="248258" y="847726"/>
                  <a:pt x="254608" y="857251"/>
                </a:cubicBezTo>
                <a:lnTo>
                  <a:pt x="264133" y="871538"/>
                </a:lnTo>
                <a:lnTo>
                  <a:pt x="278420" y="914401"/>
                </a:lnTo>
                <a:cubicBezTo>
                  <a:pt x="278424" y="914412"/>
                  <a:pt x="287943" y="942965"/>
                  <a:pt x="287945" y="942976"/>
                </a:cubicBezTo>
                <a:lnTo>
                  <a:pt x="292708" y="971551"/>
                </a:lnTo>
                <a:cubicBezTo>
                  <a:pt x="291120" y="976313"/>
                  <a:pt x="287945" y="980818"/>
                  <a:pt x="287945" y="985838"/>
                </a:cubicBezTo>
                <a:cubicBezTo>
                  <a:pt x="287945" y="992383"/>
                  <a:pt x="291424" y="998470"/>
                  <a:pt x="292708" y="1004888"/>
                </a:cubicBezTo>
                <a:cubicBezTo>
                  <a:pt x="294602" y="1014357"/>
                  <a:pt x="295883" y="1023938"/>
                  <a:pt x="297470" y="1033463"/>
                </a:cubicBezTo>
                <a:cubicBezTo>
                  <a:pt x="295883" y="1060451"/>
                  <a:pt x="295398" y="1087526"/>
                  <a:pt x="292708" y="1114426"/>
                </a:cubicBezTo>
                <a:cubicBezTo>
                  <a:pt x="292208" y="1119421"/>
                  <a:pt x="291081" y="1124793"/>
                  <a:pt x="287945" y="1128713"/>
                </a:cubicBezTo>
                <a:cubicBezTo>
                  <a:pt x="284369" y="1133182"/>
                  <a:pt x="278420" y="1135063"/>
                  <a:pt x="273658" y="1138238"/>
                </a:cubicBezTo>
                <a:cubicBezTo>
                  <a:pt x="272070" y="1143001"/>
                  <a:pt x="272445" y="1148976"/>
                  <a:pt x="268895" y="1152526"/>
                </a:cubicBezTo>
                <a:cubicBezTo>
                  <a:pt x="265345" y="1156076"/>
                  <a:pt x="257744" y="1153368"/>
                  <a:pt x="254608" y="1157288"/>
                </a:cubicBezTo>
                <a:cubicBezTo>
                  <a:pt x="250519" y="1162399"/>
                  <a:pt x="251726" y="1170069"/>
                  <a:pt x="249845" y="1176338"/>
                </a:cubicBezTo>
                <a:cubicBezTo>
                  <a:pt x="245517" y="1190763"/>
                  <a:pt x="240321" y="1204913"/>
                  <a:pt x="235558" y="1219201"/>
                </a:cubicBezTo>
                <a:cubicBezTo>
                  <a:pt x="233971" y="1223963"/>
                  <a:pt x="233580" y="1229311"/>
                  <a:pt x="230795" y="1233488"/>
                </a:cubicBezTo>
                <a:lnTo>
                  <a:pt x="211745" y="1262063"/>
                </a:lnTo>
                <a:cubicBezTo>
                  <a:pt x="199778" y="1297970"/>
                  <a:pt x="215919" y="1253716"/>
                  <a:pt x="197458" y="1290638"/>
                </a:cubicBezTo>
                <a:cubicBezTo>
                  <a:pt x="195213" y="1295128"/>
                  <a:pt x="195831" y="1301006"/>
                  <a:pt x="192695" y="1304926"/>
                </a:cubicBezTo>
                <a:cubicBezTo>
                  <a:pt x="189119" y="1309395"/>
                  <a:pt x="183170" y="1311276"/>
                  <a:pt x="178408" y="1314451"/>
                </a:cubicBezTo>
                <a:cubicBezTo>
                  <a:pt x="156183" y="1347789"/>
                  <a:pt x="168883" y="1336676"/>
                  <a:pt x="145070" y="1352551"/>
                </a:cubicBezTo>
                <a:cubicBezTo>
                  <a:pt x="143948" y="1357041"/>
                  <a:pt x="138653" y="1380294"/>
                  <a:pt x="135545" y="1385888"/>
                </a:cubicBezTo>
                <a:cubicBezTo>
                  <a:pt x="129985" y="1395895"/>
                  <a:pt x="116495" y="1414463"/>
                  <a:pt x="116495" y="1414463"/>
                </a:cubicBezTo>
                <a:cubicBezTo>
                  <a:pt x="108126" y="1439573"/>
                  <a:pt x="117265" y="1419255"/>
                  <a:pt x="97445" y="1443038"/>
                </a:cubicBezTo>
                <a:cubicBezTo>
                  <a:pt x="93781" y="1447435"/>
                  <a:pt x="92228" y="1453557"/>
                  <a:pt x="87920" y="1457326"/>
                </a:cubicBezTo>
                <a:cubicBezTo>
                  <a:pt x="67765" y="1474962"/>
                  <a:pt x="64681" y="1474597"/>
                  <a:pt x="45058" y="1481138"/>
                </a:cubicBezTo>
                <a:cubicBezTo>
                  <a:pt x="40295" y="1485901"/>
                  <a:pt x="34041" y="1489538"/>
                  <a:pt x="30770" y="1495426"/>
                </a:cubicBezTo>
                <a:cubicBezTo>
                  <a:pt x="7433" y="1537433"/>
                  <a:pt x="36441" y="1513870"/>
                  <a:pt x="6958" y="1533526"/>
                </a:cubicBezTo>
                <a:cubicBezTo>
                  <a:pt x="-2944" y="1563228"/>
                  <a:pt x="-1675" y="1553168"/>
                  <a:pt x="6958" y="1604963"/>
                </a:cubicBezTo>
                <a:cubicBezTo>
                  <a:pt x="8609" y="1614867"/>
                  <a:pt x="13308" y="1624013"/>
                  <a:pt x="16483" y="1633538"/>
                </a:cubicBezTo>
                <a:lnTo>
                  <a:pt x="21245" y="1647826"/>
                </a:lnTo>
                <a:cubicBezTo>
                  <a:pt x="22833" y="1663701"/>
                  <a:pt x="23068" y="1679770"/>
                  <a:pt x="26008" y="1695451"/>
                </a:cubicBezTo>
                <a:cubicBezTo>
                  <a:pt x="27858" y="1705319"/>
                  <a:pt x="32358" y="1714501"/>
                  <a:pt x="35533" y="1724026"/>
                </a:cubicBezTo>
                <a:lnTo>
                  <a:pt x="45058" y="1752601"/>
                </a:lnTo>
                <a:cubicBezTo>
                  <a:pt x="46645" y="1757363"/>
                  <a:pt x="48835" y="1761966"/>
                  <a:pt x="49820" y="1766888"/>
                </a:cubicBezTo>
                <a:lnTo>
                  <a:pt x="54583" y="1790701"/>
                </a:lnTo>
                <a:cubicBezTo>
                  <a:pt x="57383" y="1841109"/>
                  <a:pt x="52935" y="1858234"/>
                  <a:pt x="64108" y="1895476"/>
                </a:cubicBezTo>
                <a:cubicBezTo>
                  <a:pt x="66993" y="1905093"/>
                  <a:pt x="70458" y="1914526"/>
                  <a:pt x="73633" y="1924051"/>
                </a:cubicBezTo>
                <a:lnTo>
                  <a:pt x="78395" y="1938338"/>
                </a:lnTo>
                <a:cubicBezTo>
                  <a:pt x="78136" y="1950766"/>
                  <a:pt x="85568" y="2120370"/>
                  <a:pt x="68870" y="2195513"/>
                </a:cubicBezTo>
                <a:cubicBezTo>
                  <a:pt x="67781" y="2200414"/>
                  <a:pt x="65695" y="2205038"/>
                  <a:pt x="64108" y="2209801"/>
                </a:cubicBezTo>
                <a:cubicBezTo>
                  <a:pt x="62520" y="2243138"/>
                  <a:pt x="59345" y="2276438"/>
                  <a:pt x="59345" y="2309813"/>
                </a:cubicBezTo>
                <a:cubicBezTo>
                  <a:pt x="59345" y="2349930"/>
                  <a:pt x="45081" y="2387617"/>
                  <a:pt x="78395" y="2409826"/>
                </a:cubicBezTo>
                <a:cubicBezTo>
                  <a:pt x="82572" y="2412611"/>
                  <a:pt x="87920" y="2413001"/>
                  <a:pt x="92683" y="2414588"/>
                </a:cubicBezTo>
                <a:cubicBezTo>
                  <a:pt x="103073" y="2445762"/>
                  <a:pt x="88642" y="2415165"/>
                  <a:pt x="111733" y="2433638"/>
                </a:cubicBezTo>
                <a:cubicBezTo>
                  <a:pt x="116203" y="2437214"/>
                  <a:pt x="116950" y="2444157"/>
                  <a:pt x="121258" y="2447926"/>
                </a:cubicBezTo>
                <a:cubicBezTo>
                  <a:pt x="141413" y="2465562"/>
                  <a:pt x="144497" y="2465197"/>
                  <a:pt x="164120" y="2471738"/>
                </a:cubicBezTo>
                <a:cubicBezTo>
                  <a:pt x="168883" y="2474913"/>
                  <a:pt x="172925" y="2479618"/>
                  <a:pt x="178408" y="2481263"/>
                </a:cubicBezTo>
                <a:cubicBezTo>
                  <a:pt x="234128" y="2497980"/>
                  <a:pt x="193881" y="2474117"/>
                  <a:pt x="226033" y="2495551"/>
                </a:cubicBezTo>
                <a:cubicBezTo>
                  <a:pt x="247334" y="2527502"/>
                  <a:pt x="222242" y="2496199"/>
                  <a:pt x="249845" y="2514601"/>
                </a:cubicBezTo>
                <a:cubicBezTo>
                  <a:pt x="255449" y="2518337"/>
                  <a:pt x="258529" y="2525152"/>
                  <a:pt x="264133" y="2528888"/>
                </a:cubicBezTo>
                <a:cubicBezTo>
                  <a:pt x="268310" y="2531673"/>
                  <a:pt x="274032" y="2531213"/>
                  <a:pt x="278420" y="2533651"/>
                </a:cubicBezTo>
                <a:cubicBezTo>
                  <a:pt x="288427" y="2539211"/>
                  <a:pt x="297470" y="2546351"/>
                  <a:pt x="306995" y="2552701"/>
                </a:cubicBezTo>
                <a:cubicBezTo>
                  <a:pt x="311758" y="2555876"/>
                  <a:pt x="315853" y="2560416"/>
                  <a:pt x="321283" y="2562226"/>
                </a:cubicBezTo>
                <a:lnTo>
                  <a:pt x="335570" y="2566988"/>
                </a:lnTo>
                <a:cubicBezTo>
                  <a:pt x="345095" y="2573338"/>
                  <a:pt x="353285" y="2582418"/>
                  <a:pt x="364145" y="2586038"/>
                </a:cubicBezTo>
                <a:cubicBezTo>
                  <a:pt x="368908" y="2587626"/>
                  <a:pt x="374044" y="2588363"/>
                  <a:pt x="378433" y="2590801"/>
                </a:cubicBezTo>
                <a:cubicBezTo>
                  <a:pt x="378443" y="2590807"/>
                  <a:pt x="414146" y="2614610"/>
                  <a:pt x="421295" y="2619376"/>
                </a:cubicBezTo>
                <a:cubicBezTo>
                  <a:pt x="426058" y="2622551"/>
                  <a:pt x="430153" y="2627091"/>
                  <a:pt x="435583" y="2628901"/>
                </a:cubicBezTo>
                <a:lnTo>
                  <a:pt x="449870" y="2633663"/>
                </a:lnTo>
                <a:cubicBezTo>
                  <a:pt x="476955" y="2660748"/>
                  <a:pt x="450876" y="2638929"/>
                  <a:pt x="478445" y="2652713"/>
                </a:cubicBezTo>
                <a:cubicBezTo>
                  <a:pt x="483565" y="2655273"/>
                  <a:pt x="487502" y="2659913"/>
                  <a:pt x="492733" y="2662238"/>
                </a:cubicBezTo>
                <a:cubicBezTo>
                  <a:pt x="502669" y="2666654"/>
                  <a:pt x="527767" y="2674008"/>
                  <a:pt x="540358" y="2676526"/>
                </a:cubicBezTo>
                <a:cubicBezTo>
                  <a:pt x="549827" y="2678420"/>
                  <a:pt x="559408" y="2679701"/>
                  <a:pt x="568933" y="2681288"/>
                </a:cubicBezTo>
                <a:cubicBezTo>
                  <a:pt x="594040" y="2689658"/>
                  <a:pt x="573725" y="2680520"/>
                  <a:pt x="597508" y="2700338"/>
                </a:cubicBezTo>
                <a:cubicBezTo>
                  <a:pt x="617941" y="2717365"/>
                  <a:pt x="607110" y="2701384"/>
                  <a:pt x="626083" y="2724151"/>
                </a:cubicBezTo>
                <a:cubicBezTo>
                  <a:pt x="629747" y="2728548"/>
                  <a:pt x="630754" y="2735405"/>
                  <a:pt x="635608" y="2738438"/>
                </a:cubicBezTo>
                <a:cubicBezTo>
                  <a:pt x="644122" y="2743759"/>
                  <a:pt x="654658" y="2744788"/>
                  <a:pt x="664183" y="2747963"/>
                </a:cubicBezTo>
                <a:lnTo>
                  <a:pt x="678470" y="2752726"/>
                </a:lnTo>
                <a:cubicBezTo>
                  <a:pt x="681645" y="2757488"/>
                  <a:pt x="683526" y="2763437"/>
                  <a:pt x="687995" y="2767013"/>
                </a:cubicBezTo>
                <a:cubicBezTo>
                  <a:pt x="691915" y="2770149"/>
                  <a:pt x="697793" y="2769531"/>
                  <a:pt x="702283" y="2771776"/>
                </a:cubicBezTo>
                <a:cubicBezTo>
                  <a:pt x="707402" y="2774336"/>
                  <a:pt x="711340" y="2778976"/>
                  <a:pt x="716570" y="2781301"/>
                </a:cubicBezTo>
                <a:cubicBezTo>
                  <a:pt x="725745" y="2785379"/>
                  <a:pt x="735620" y="2787651"/>
                  <a:pt x="745145" y="2790826"/>
                </a:cubicBezTo>
                <a:lnTo>
                  <a:pt x="759433" y="2795588"/>
                </a:lnTo>
                <a:lnTo>
                  <a:pt x="773720" y="2800351"/>
                </a:lnTo>
                <a:cubicBezTo>
                  <a:pt x="783245" y="2798763"/>
                  <a:pt x="793134" y="2798642"/>
                  <a:pt x="802295" y="2795588"/>
                </a:cubicBezTo>
                <a:cubicBezTo>
                  <a:pt x="810374" y="2792895"/>
                  <a:pt x="815703" y="2786943"/>
                  <a:pt x="821345" y="2781301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F4F74-3885-408E-AAE9-8329D57AE328}"/>
              </a:ext>
            </a:extLst>
          </p:cNvPr>
          <p:cNvSpPr txBox="1"/>
          <p:nvPr/>
        </p:nvSpPr>
        <p:spPr>
          <a:xfrm>
            <a:off x="87796" y="5584951"/>
            <a:ext cx="4177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[</a:t>
            </a:r>
            <a:r>
              <a:rPr lang="en-US" sz="6000" dirty="0"/>
              <a:t>LOGOTIPO</a:t>
            </a:r>
            <a:r>
              <a:rPr lang="en-US" sz="9600" dirty="0"/>
              <a:t>]</a:t>
            </a:r>
            <a:endParaRPr lang="es-MX" sz="6000" dirty="0"/>
          </a:p>
        </p:txBody>
      </p:sp>
    </p:spTree>
    <p:extLst>
      <p:ext uri="{BB962C8B-B14F-4D97-AF65-F5344CB8AC3E}">
        <p14:creationId xmlns:p14="http://schemas.microsoft.com/office/powerpoint/2010/main" val="72780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0B821A2E-98A6-4BEF-B40D-40709B9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05787"/>
            <a:ext cx="10515600" cy="4679543"/>
          </a:xfrm>
          <a:prstGeom prst="rect">
            <a:avLst/>
          </a:prstGeom>
        </p:spPr>
      </p:pic>
      <p:pic>
        <p:nvPicPr>
          <p:cNvPr id="5" name="Picture 4">
            <a:hlinkClick r:id="" action="ppaction://noaction"/>
            <a:extLst>
              <a:ext uri="{FF2B5EF4-FFF2-40B4-BE49-F238E27FC236}">
                <a16:creationId xmlns:a16="http://schemas.microsoft.com/office/drawing/2014/main" id="{DD69E65D-3809-4387-9C48-ADF37D961C8A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6484" t="23611" r="5469" b="15000"/>
          <a:stretch/>
        </p:blipFill>
        <p:spPr>
          <a:xfrm>
            <a:off x="1981200" y="5685529"/>
            <a:ext cx="2743200" cy="1188720"/>
          </a:xfrm>
          <a:prstGeom prst="rect">
            <a:avLst/>
          </a:prstGeom>
        </p:spPr>
      </p:pic>
      <p:pic>
        <p:nvPicPr>
          <p:cNvPr id="26" name="Picture 25">
            <a:hlinkClick r:id="rId6" action="ppaction://hlinksldjump"/>
            <a:extLst>
              <a:ext uri="{FF2B5EF4-FFF2-40B4-BE49-F238E27FC236}">
                <a16:creationId xmlns:a16="http://schemas.microsoft.com/office/drawing/2014/main" id="{DC68C271-E2B9-4AEC-9702-A326641DEC5D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6016" t="24652" r="5390" b="14722"/>
          <a:stretch/>
        </p:blipFill>
        <p:spPr>
          <a:xfrm>
            <a:off x="4724400" y="5682872"/>
            <a:ext cx="2743200" cy="1190265"/>
          </a:xfrm>
          <a:prstGeom prst="rect">
            <a:avLst/>
          </a:prstGeom>
        </p:spPr>
      </p:pic>
      <p:pic>
        <p:nvPicPr>
          <p:cNvPr id="27" name="Picture 26">
            <a:hlinkClick r:id="rId8" action="ppaction://hlinksldjump"/>
            <a:extLst>
              <a:ext uri="{FF2B5EF4-FFF2-40B4-BE49-F238E27FC236}">
                <a16:creationId xmlns:a16="http://schemas.microsoft.com/office/drawing/2014/main" id="{BD52B405-8924-4023-A805-8FC79DF16C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719" t="24652" r="5078" b="15278"/>
          <a:stretch/>
        </p:blipFill>
        <p:spPr>
          <a:xfrm>
            <a:off x="7467600" y="5681760"/>
            <a:ext cx="2743200" cy="118524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25E23EC-DE6B-43BB-9163-1735AFBA40CB}"/>
              </a:ext>
            </a:extLst>
          </p:cNvPr>
          <p:cNvSpPr/>
          <p:nvPr/>
        </p:nvSpPr>
        <p:spPr>
          <a:xfrm>
            <a:off x="1361983" y="211594"/>
            <a:ext cx="1924051" cy="1824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1400" dirty="0" err="1"/>
              <a:t>Localicación</a:t>
            </a:r>
            <a:endParaRPr lang="en-US" sz="1400" dirty="0"/>
          </a:p>
          <a:p>
            <a:pPr algn="ctr">
              <a:lnSpc>
                <a:spcPts val="3000"/>
              </a:lnSpc>
            </a:pPr>
            <a:r>
              <a:rPr lang="en-US" sz="1400" dirty="0" err="1"/>
              <a:t>Temperatura</a:t>
            </a:r>
            <a:endParaRPr lang="en-US" sz="1400" dirty="0"/>
          </a:p>
          <a:p>
            <a:pPr algn="ctr">
              <a:lnSpc>
                <a:spcPts val="3000"/>
              </a:lnSpc>
            </a:pPr>
            <a:r>
              <a:rPr lang="en-US" sz="1400" dirty="0" err="1"/>
              <a:t>Humedad</a:t>
            </a:r>
            <a:endParaRPr lang="en-US" sz="1400" dirty="0"/>
          </a:p>
          <a:p>
            <a:pPr algn="ctr">
              <a:lnSpc>
                <a:spcPts val="3000"/>
              </a:lnSpc>
            </a:pPr>
            <a:r>
              <a:rPr lang="en-US" sz="1400" dirty="0" err="1"/>
              <a:t>Versión</a:t>
            </a:r>
            <a:r>
              <a:rPr lang="en-US" sz="1400" dirty="0"/>
              <a:t> de Sistema</a:t>
            </a:r>
          </a:p>
          <a:p>
            <a:pPr algn="ctr">
              <a:lnSpc>
                <a:spcPts val="3000"/>
              </a:lnSpc>
            </a:pPr>
            <a:r>
              <a:rPr lang="en-US" sz="1400" dirty="0" err="1"/>
              <a:t>Versión</a:t>
            </a:r>
            <a:r>
              <a:rPr lang="en-US" sz="1400" dirty="0"/>
              <a:t> de Software</a:t>
            </a:r>
          </a:p>
        </p:txBody>
      </p:sp>
      <p:sp>
        <p:nvSpPr>
          <p:cNvPr id="32" name="Rectangle: Rounded Corners 31">
            <a:hlinkClick r:id="rId10" action="ppaction://hlinksldjump"/>
            <a:extLst>
              <a:ext uri="{FF2B5EF4-FFF2-40B4-BE49-F238E27FC236}">
                <a16:creationId xmlns:a16="http://schemas.microsoft.com/office/drawing/2014/main" id="{340BD5DF-C8F9-4671-9862-725FEC3E58F8}"/>
              </a:ext>
            </a:extLst>
          </p:cNvPr>
          <p:cNvSpPr/>
          <p:nvPr/>
        </p:nvSpPr>
        <p:spPr>
          <a:xfrm>
            <a:off x="9509226" y="5128342"/>
            <a:ext cx="1574598" cy="323850"/>
          </a:xfrm>
          <a:prstGeom prst="roundRect">
            <a:avLst/>
          </a:prstGeom>
          <a:gradFill flip="none" rotWithShape="1">
            <a:gsLst>
              <a:gs pos="0">
                <a:srgbClr val="323232"/>
              </a:gs>
              <a:gs pos="41000">
                <a:srgbClr val="3C3C3B"/>
              </a:gs>
              <a:gs pos="100000">
                <a:schemeClr val="bg2">
                  <a:lumMod val="75000"/>
                </a:schemeClr>
              </a:gs>
            </a:gsLst>
            <a:lin ang="162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Regresar</a:t>
            </a:r>
            <a:r>
              <a:rPr lang="en-US" sz="1400" dirty="0"/>
              <a:t> a </a:t>
            </a:r>
            <a:r>
              <a:rPr lang="en-US" sz="1400" dirty="0" err="1"/>
              <a:t>mapa</a:t>
            </a:r>
            <a:endParaRPr lang="en-US" sz="1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CBCC646-0C1F-4777-8561-E56C76D0D5B1}"/>
              </a:ext>
            </a:extLst>
          </p:cNvPr>
          <p:cNvSpPr/>
          <p:nvPr/>
        </p:nvSpPr>
        <p:spPr>
          <a:xfrm>
            <a:off x="9509226" y="4706305"/>
            <a:ext cx="1574599" cy="32385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Fotos</a:t>
            </a:r>
            <a:r>
              <a:rPr lang="en-US" sz="1200" dirty="0"/>
              <a:t> Grower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17865F-287B-4F73-8DDF-69BEFEC8B0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200" y="579260"/>
            <a:ext cx="365760" cy="3657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64A3A5A-8514-409E-B985-DF426E0FB0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200" y="213500"/>
            <a:ext cx="365760" cy="365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B1AE222-959C-4D6E-8E3A-431478AF1E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8200" y="945020"/>
            <a:ext cx="365760" cy="3657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625178F-81AB-4133-9ED3-4C3248C74E8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8200" y="1308654"/>
            <a:ext cx="365760" cy="36576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583E634-AD85-4D2F-9C10-E223DFF927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0142"/>
            <a:ext cx="365760" cy="36576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6C8C17-0D74-4412-A551-AD14A23E32A8}"/>
              </a:ext>
            </a:extLst>
          </p:cNvPr>
          <p:cNvSpPr/>
          <p:nvPr/>
        </p:nvSpPr>
        <p:spPr>
          <a:xfrm>
            <a:off x="9509225" y="4298939"/>
            <a:ext cx="1574599" cy="323851"/>
          </a:xfrm>
          <a:prstGeom prst="roundRect">
            <a:avLst/>
          </a:prstGeom>
          <a:gradFill flip="none" rotWithShape="1">
            <a:gsLst>
              <a:gs pos="0">
                <a:srgbClr val="578537"/>
              </a:gs>
              <a:gs pos="65000">
                <a:srgbClr val="00B050"/>
              </a:gs>
              <a:gs pos="100000">
                <a:srgbClr val="00D661"/>
              </a:gs>
            </a:gsLst>
            <a:lin ang="162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Timelapse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2FDE29-514C-42AD-86F3-A7C3CAA0E79B}"/>
              </a:ext>
            </a:extLst>
          </p:cNvPr>
          <p:cNvSpPr txBox="1"/>
          <p:nvPr/>
        </p:nvSpPr>
        <p:spPr>
          <a:xfrm>
            <a:off x="7467600" y="-261006"/>
            <a:ext cx="4177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[</a:t>
            </a:r>
            <a:r>
              <a:rPr lang="en-US" sz="6000" dirty="0"/>
              <a:t>LOGOTIPO</a:t>
            </a:r>
            <a:r>
              <a:rPr lang="en-US" sz="9600" dirty="0"/>
              <a:t>]</a:t>
            </a:r>
            <a:endParaRPr lang="es-MX" sz="60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0C529D-6797-400C-8F18-1DF4ADF0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942" y="-278157"/>
            <a:ext cx="3959258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Pantalla</a:t>
            </a:r>
            <a:r>
              <a:rPr lang="en-US" sz="4000" dirty="0"/>
              <a:t> 2: Control</a:t>
            </a:r>
          </a:p>
        </p:txBody>
      </p:sp>
    </p:spTree>
    <p:extLst>
      <p:ext uri="{BB962C8B-B14F-4D97-AF65-F5344CB8AC3E}">
        <p14:creationId xmlns:p14="http://schemas.microsoft.com/office/powerpoint/2010/main" val="351326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B0CEE9E-C576-4089-A344-EB30C6B619BE}"/>
              </a:ext>
            </a:extLst>
          </p:cNvPr>
          <p:cNvSpPr/>
          <p:nvPr/>
        </p:nvSpPr>
        <p:spPr>
          <a:xfrm>
            <a:off x="6974073" y="3712581"/>
            <a:ext cx="5217927" cy="30173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E54183-1335-4BA5-805B-80F0EBCFC690}"/>
              </a:ext>
            </a:extLst>
          </p:cNvPr>
          <p:cNvSpPr/>
          <p:nvPr/>
        </p:nvSpPr>
        <p:spPr>
          <a:xfrm>
            <a:off x="4851206" y="4154203"/>
            <a:ext cx="7340794" cy="301739"/>
          </a:xfrm>
          <a:prstGeom prst="rect">
            <a:avLst/>
          </a:prstGeom>
          <a:solidFill>
            <a:srgbClr val="3ACA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5EBFA-FB79-463B-902C-CAB8FB4D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0" y="-2781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Pantalla1: </a:t>
            </a:r>
            <a:r>
              <a:rPr lang="en-US" sz="4000" dirty="0" err="1"/>
              <a:t>Presión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D5D3B-97E6-4482-8124-07D2E88BC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946" b="3542"/>
          <a:stretch/>
        </p:blipFill>
        <p:spPr>
          <a:xfrm>
            <a:off x="3540952" y="2329184"/>
            <a:ext cx="1572596" cy="435492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1B5C092-E903-4A52-AA98-2D95737157DE}"/>
              </a:ext>
            </a:extLst>
          </p:cNvPr>
          <p:cNvSpPr/>
          <p:nvPr/>
        </p:nvSpPr>
        <p:spPr>
          <a:xfrm>
            <a:off x="3936239" y="3248346"/>
            <a:ext cx="1033462" cy="2676525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1426EC-D632-4345-A1D8-3665685A9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09" r="36270" b="4743"/>
          <a:stretch/>
        </p:blipFill>
        <p:spPr>
          <a:xfrm>
            <a:off x="5939723" y="2383405"/>
            <a:ext cx="1297459" cy="4300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9741E-4876-44EA-A5B1-331B75BEB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28" r="3702" b="4743"/>
          <a:stretch/>
        </p:blipFill>
        <p:spPr>
          <a:xfrm>
            <a:off x="7945524" y="2383405"/>
            <a:ext cx="1384916" cy="430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0225D15-FD7D-4AE8-A212-ED7EBB97F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9079" y="1418371"/>
            <a:ext cx="978371" cy="9783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E5E835B-2EDB-4742-BAFD-138C0B95E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266" y="1418371"/>
            <a:ext cx="978371" cy="9783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0310534-1C77-49C6-9F34-694098784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2132" y="1418371"/>
            <a:ext cx="978371" cy="9783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86A5B23-B38A-4C75-B62E-23B4DCBA9367}"/>
              </a:ext>
            </a:extLst>
          </p:cNvPr>
          <p:cNvSpPr/>
          <p:nvPr/>
        </p:nvSpPr>
        <p:spPr>
          <a:xfrm>
            <a:off x="3567922" y="2360386"/>
            <a:ext cx="1890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Presión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tanque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AB8A11-B7CF-4CDB-A04D-E5FDE11025BB}"/>
              </a:ext>
            </a:extLst>
          </p:cNvPr>
          <p:cNvSpPr/>
          <p:nvPr/>
        </p:nvSpPr>
        <p:spPr>
          <a:xfrm>
            <a:off x="5604705" y="2383405"/>
            <a:ext cx="1890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Presión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tanque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B39354-2A5C-41BA-BB5B-93BE22E7D314}"/>
              </a:ext>
            </a:extLst>
          </p:cNvPr>
          <p:cNvSpPr/>
          <p:nvPr/>
        </p:nvSpPr>
        <p:spPr>
          <a:xfrm>
            <a:off x="7470224" y="2374602"/>
            <a:ext cx="2233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Presión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compresor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74BAF-D736-41EB-9201-64195C408E51}"/>
              </a:ext>
            </a:extLst>
          </p:cNvPr>
          <p:cNvSpPr txBox="1"/>
          <p:nvPr/>
        </p:nvSpPr>
        <p:spPr>
          <a:xfrm>
            <a:off x="7548776" y="4562179"/>
            <a:ext cx="2286000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Animación</a:t>
            </a:r>
            <a:r>
              <a:rPr lang="en-US" sz="1400" dirty="0"/>
              <a:t> de </a:t>
            </a:r>
            <a:r>
              <a:rPr lang="en-US" sz="1400" dirty="0" err="1"/>
              <a:t>encendido</a:t>
            </a:r>
            <a:r>
              <a:rPr lang="en-US" sz="1400" dirty="0"/>
              <a:t> y </a:t>
            </a:r>
            <a:r>
              <a:rPr lang="en-US" sz="1400" dirty="0" err="1"/>
              <a:t>apagado</a:t>
            </a:r>
            <a:endParaRPr lang="en-US" sz="1400" dirty="0"/>
          </a:p>
          <a:p>
            <a:pPr algn="ctr"/>
            <a:r>
              <a:rPr lang="en-US" sz="1400" dirty="0" err="1"/>
              <a:t>Cabezal</a:t>
            </a:r>
            <a:r>
              <a:rPr lang="en-US" sz="1400" dirty="0"/>
              <a:t> </a:t>
            </a:r>
            <a:r>
              <a:rPr lang="en-US" sz="1400" dirty="0" err="1"/>
              <a:t>sube</a:t>
            </a:r>
            <a:r>
              <a:rPr lang="en-US" sz="1400" dirty="0"/>
              <a:t> y </a:t>
            </a:r>
            <a:r>
              <a:rPr lang="en-US" sz="1400" dirty="0" err="1"/>
              <a:t>baja</a:t>
            </a:r>
            <a:r>
              <a:rPr lang="en-US" sz="1400" dirty="0"/>
              <a:t> y </a:t>
            </a:r>
            <a:r>
              <a:rPr lang="en-US" sz="1400" dirty="0" err="1"/>
              <a:t>tanque</a:t>
            </a:r>
            <a:r>
              <a:rPr lang="en-US" sz="1400" dirty="0"/>
              <a:t> se </a:t>
            </a:r>
            <a:r>
              <a:rPr lang="en-US" sz="1400" dirty="0" err="1"/>
              <a:t>hace</a:t>
            </a:r>
            <a:r>
              <a:rPr lang="en-US" sz="1400" dirty="0"/>
              <a:t> </a:t>
            </a:r>
            <a:r>
              <a:rPr lang="en-US" sz="1400" dirty="0" err="1"/>
              <a:t>chico</a:t>
            </a:r>
            <a:r>
              <a:rPr lang="en-US" sz="1400" dirty="0"/>
              <a:t> y </a:t>
            </a:r>
            <a:r>
              <a:rPr lang="en-US" sz="1400" dirty="0" err="1"/>
              <a:t>grande</a:t>
            </a:r>
            <a:r>
              <a:rPr lang="en-US" sz="1400" dirty="0"/>
              <a:t> al </a:t>
            </a:r>
            <a:r>
              <a:rPr lang="en-US" sz="1400" dirty="0" err="1"/>
              <a:t>encenderse</a:t>
            </a:r>
            <a:endParaRPr lang="en-US" sz="1400" dirty="0"/>
          </a:p>
        </p:txBody>
      </p:sp>
      <p:sp>
        <p:nvSpPr>
          <p:cNvPr id="22" name="Flowchart: Delay 21">
            <a:extLst>
              <a:ext uri="{FF2B5EF4-FFF2-40B4-BE49-F238E27FC236}">
                <a16:creationId xmlns:a16="http://schemas.microsoft.com/office/drawing/2014/main" id="{DDB8FDE9-78FD-4ADA-AB9F-1AC8766C6BBE}"/>
              </a:ext>
            </a:extLst>
          </p:cNvPr>
          <p:cNvSpPr/>
          <p:nvPr/>
        </p:nvSpPr>
        <p:spPr>
          <a:xfrm rot="5400000">
            <a:off x="3718817" y="4673991"/>
            <a:ext cx="1468301" cy="1033461"/>
          </a:xfrm>
          <a:prstGeom prst="flowChartDelay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7DAE3B-A14E-451A-9E97-1BB7E28A1102}"/>
              </a:ext>
            </a:extLst>
          </p:cNvPr>
          <p:cNvSpPr txBox="1"/>
          <p:nvPr/>
        </p:nvSpPr>
        <p:spPr>
          <a:xfrm>
            <a:off x="3981504" y="3481739"/>
            <a:ext cx="94648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Animación</a:t>
            </a:r>
            <a:r>
              <a:rPr lang="en-US" sz="900" dirty="0"/>
              <a:t> de </a:t>
            </a:r>
            <a:r>
              <a:rPr lang="en-US" sz="900" dirty="0" err="1"/>
              <a:t>nivel</a:t>
            </a:r>
            <a:r>
              <a:rPr lang="en-US" sz="900" dirty="0"/>
              <a:t> de </a:t>
            </a:r>
            <a:r>
              <a:rPr lang="en-US" sz="900" dirty="0" err="1"/>
              <a:t>nutriente</a:t>
            </a:r>
            <a:r>
              <a:rPr lang="en-US" sz="900" dirty="0"/>
              <a:t>.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 err="1"/>
              <a:t>Cantidad</a:t>
            </a:r>
            <a:r>
              <a:rPr lang="en-US" sz="900" dirty="0"/>
              <a:t> (L) de </a:t>
            </a:r>
            <a:r>
              <a:rPr lang="en-US" sz="900" dirty="0" err="1"/>
              <a:t>nutriente</a:t>
            </a:r>
            <a:endParaRPr lang="en-US" sz="900" dirty="0"/>
          </a:p>
          <a:p>
            <a:endParaRPr lang="es-MX" sz="2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347866-A024-4056-9899-377262240620}"/>
              </a:ext>
            </a:extLst>
          </p:cNvPr>
          <p:cNvSpPr/>
          <p:nvPr/>
        </p:nvSpPr>
        <p:spPr>
          <a:xfrm>
            <a:off x="4060079" y="4394652"/>
            <a:ext cx="121899" cy="121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60EA05E-C29B-4403-9FE4-3C1D3DAB9C99}"/>
              </a:ext>
            </a:extLst>
          </p:cNvPr>
          <p:cNvSpPr/>
          <p:nvPr/>
        </p:nvSpPr>
        <p:spPr>
          <a:xfrm>
            <a:off x="4173923" y="4394651"/>
            <a:ext cx="121899" cy="121899"/>
          </a:xfrm>
          <a:prstGeom prst="ellipse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3C763-6AC7-40C2-A785-223B59EC6A64}"/>
              </a:ext>
            </a:extLst>
          </p:cNvPr>
          <p:cNvSpPr/>
          <p:nvPr/>
        </p:nvSpPr>
        <p:spPr>
          <a:xfrm>
            <a:off x="4288871" y="4394651"/>
            <a:ext cx="121899" cy="121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674055-CC69-48BF-BB8D-1DEE2C4E21C0}"/>
              </a:ext>
            </a:extLst>
          </p:cNvPr>
          <p:cNvSpPr/>
          <p:nvPr/>
        </p:nvSpPr>
        <p:spPr>
          <a:xfrm>
            <a:off x="4402269" y="4399028"/>
            <a:ext cx="121899" cy="121899"/>
          </a:xfrm>
          <a:prstGeom prst="ellipse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3B45B7-B434-48AC-9C0E-210CFB1DDFFB}"/>
              </a:ext>
            </a:extLst>
          </p:cNvPr>
          <p:cNvSpPr/>
          <p:nvPr/>
        </p:nvSpPr>
        <p:spPr>
          <a:xfrm>
            <a:off x="3936709" y="4394651"/>
            <a:ext cx="121899" cy="121899"/>
          </a:xfrm>
          <a:prstGeom prst="ellipse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9D3F0B-3F5E-4B2B-B8A1-0642BBC56FCD}"/>
              </a:ext>
            </a:extLst>
          </p:cNvPr>
          <p:cNvSpPr/>
          <p:nvPr/>
        </p:nvSpPr>
        <p:spPr>
          <a:xfrm>
            <a:off x="4516696" y="4399414"/>
            <a:ext cx="121899" cy="121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61161F-B7AF-4948-BAAC-807413D79B01}"/>
              </a:ext>
            </a:extLst>
          </p:cNvPr>
          <p:cNvSpPr/>
          <p:nvPr/>
        </p:nvSpPr>
        <p:spPr>
          <a:xfrm>
            <a:off x="4627361" y="4399622"/>
            <a:ext cx="121899" cy="121899"/>
          </a:xfrm>
          <a:prstGeom prst="ellipse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E794AF4-A226-444F-8050-EC5C5F6BDBC0}"/>
              </a:ext>
            </a:extLst>
          </p:cNvPr>
          <p:cNvSpPr/>
          <p:nvPr/>
        </p:nvSpPr>
        <p:spPr>
          <a:xfrm>
            <a:off x="4740541" y="4399408"/>
            <a:ext cx="121899" cy="121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6C4D1B-E719-473E-BB12-B1E28468FDBD}"/>
              </a:ext>
            </a:extLst>
          </p:cNvPr>
          <p:cNvSpPr/>
          <p:nvPr/>
        </p:nvSpPr>
        <p:spPr>
          <a:xfrm>
            <a:off x="4851206" y="4399616"/>
            <a:ext cx="121899" cy="121899"/>
          </a:xfrm>
          <a:prstGeom prst="ellipse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8A4F63-1E1E-407E-8C38-51017E222088}"/>
              </a:ext>
            </a:extLst>
          </p:cNvPr>
          <p:cNvSpPr/>
          <p:nvPr/>
        </p:nvSpPr>
        <p:spPr>
          <a:xfrm>
            <a:off x="6133860" y="3540245"/>
            <a:ext cx="971650" cy="25164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7" name="Flowchart: Delay 36">
            <a:extLst>
              <a:ext uri="{FF2B5EF4-FFF2-40B4-BE49-F238E27FC236}">
                <a16:creationId xmlns:a16="http://schemas.microsoft.com/office/drawing/2014/main" id="{7C32131A-15A7-451B-A636-F2A8B6ACE5B5}"/>
              </a:ext>
            </a:extLst>
          </p:cNvPr>
          <p:cNvSpPr/>
          <p:nvPr/>
        </p:nvSpPr>
        <p:spPr>
          <a:xfrm rot="5400000">
            <a:off x="5929441" y="4880622"/>
            <a:ext cx="1380481" cy="971649"/>
          </a:xfrm>
          <a:prstGeom prst="flowChartDelay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821613-176A-437E-8FD0-CDEB08309E74}"/>
              </a:ext>
            </a:extLst>
          </p:cNvPr>
          <p:cNvSpPr txBox="1"/>
          <p:nvPr/>
        </p:nvSpPr>
        <p:spPr>
          <a:xfrm>
            <a:off x="6191010" y="3845161"/>
            <a:ext cx="8898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Animación</a:t>
            </a:r>
            <a:r>
              <a:rPr lang="en-US" sz="900" dirty="0"/>
              <a:t> de </a:t>
            </a:r>
            <a:r>
              <a:rPr lang="en-US" sz="900" dirty="0" err="1"/>
              <a:t>nivel</a:t>
            </a:r>
            <a:r>
              <a:rPr lang="en-US" sz="900" dirty="0"/>
              <a:t> de </a:t>
            </a:r>
            <a:r>
              <a:rPr lang="en-US" sz="900" dirty="0" err="1"/>
              <a:t>agua</a:t>
            </a:r>
            <a:r>
              <a:rPr lang="en-US" sz="900" dirty="0"/>
              <a:t>.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 err="1"/>
              <a:t>Cantidad</a:t>
            </a:r>
            <a:r>
              <a:rPr lang="en-US" sz="900" dirty="0"/>
              <a:t> (L) de </a:t>
            </a:r>
            <a:r>
              <a:rPr lang="en-US" sz="900" dirty="0" err="1"/>
              <a:t>agua</a:t>
            </a:r>
            <a:endParaRPr lang="en-US" sz="900" dirty="0"/>
          </a:p>
          <a:p>
            <a:endParaRPr lang="es-MX" sz="20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8AFF92F-1921-49BE-B310-C6818E158CA1}"/>
              </a:ext>
            </a:extLst>
          </p:cNvPr>
          <p:cNvSpPr/>
          <p:nvPr/>
        </p:nvSpPr>
        <p:spPr>
          <a:xfrm>
            <a:off x="6229123" y="4624247"/>
            <a:ext cx="114608" cy="114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CA356A6-5060-42A3-83C1-5B291AECEA68}"/>
              </a:ext>
            </a:extLst>
          </p:cNvPr>
          <p:cNvSpPr/>
          <p:nvPr/>
        </p:nvSpPr>
        <p:spPr>
          <a:xfrm>
            <a:off x="6338204" y="4629013"/>
            <a:ext cx="114608" cy="11460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266FF5A-3A21-4A8F-814A-2B797E9C4030}"/>
              </a:ext>
            </a:extLst>
          </p:cNvPr>
          <p:cNvSpPr/>
          <p:nvPr/>
        </p:nvSpPr>
        <p:spPr>
          <a:xfrm>
            <a:off x="6443626" y="4624244"/>
            <a:ext cx="114608" cy="114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D36033-F086-4939-8E24-20F0ADDC5FBC}"/>
              </a:ext>
            </a:extLst>
          </p:cNvPr>
          <p:cNvSpPr/>
          <p:nvPr/>
        </p:nvSpPr>
        <p:spPr>
          <a:xfrm>
            <a:off x="6561787" y="4628629"/>
            <a:ext cx="114608" cy="11460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3E972BE-4DD8-4B5C-8DD7-87AC8AD6A428}"/>
              </a:ext>
            </a:extLst>
          </p:cNvPr>
          <p:cNvSpPr/>
          <p:nvPr/>
        </p:nvSpPr>
        <p:spPr>
          <a:xfrm>
            <a:off x="6124805" y="4619491"/>
            <a:ext cx="114608" cy="11460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BA59A6-A842-4D3D-849D-E7A86E7702FA}"/>
              </a:ext>
            </a:extLst>
          </p:cNvPr>
          <p:cNvSpPr/>
          <p:nvPr/>
        </p:nvSpPr>
        <p:spPr>
          <a:xfrm>
            <a:off x="6671451" y="4624249"/>
            <a:ext cx="114608" cy="114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6EC8C12-78CF-478B-B230-2E46A3F65599}"/>
              </a:ext>
            </a:extLst>
          </p:cNvPr>
          <p:cNvSpPr/>
          <p:nvPr/>
        </p:nvSpPr>
        <p:spPr>
          <a:xfrm>
            <a:off x="6772590" y="4624450"/>
            <a:ext cx="114608" cy="11460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C4F1515-D049-4161-916F-3278DD8927AD}"/>
              </a:ext>
            </a:extLst>
          </p:cNvPr>
          <p:cNvSpPr/>
          <p:nvPr/>
        </p:nvSpPr>
        <p:spPr>
          <a:xfrm>
            <a:off x="6885770" y="4624243"/>
            <a:ext cx="114608" cy="1146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BDA3D9-27FC-4997-BF1F-2327B45E3C09}"/>
              </a:ext>
            </a:extLst>
          </p:cNvPr>
          <p:cNvSpPr/>
          <p:nvPr/>
        </p:nvSpPr>
        <p:spPr>
          <a:xfrm>
            <a:off x="6991672" y="4629216"/>
            <a:ext cx="114608" cy="11460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0FA40A-8913-4890-8B19-F8DA10D627B3}"/>
              </a:ext>
            </a:extLst>
          </p:cNvPr>
          <p:cNvSpPr/>
          <p:nvPr/>
        </p:nvSpPr>
        <p:spPr>
          <a:xfrm>
            <a:off x="4419420" y="2855136"/>
            <a:ext cx="73152" cy="274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450540-AF60-415F-AE65-537D07E784E4}"/>
              </a:ext>
            </a:extLst>
          </p:cNvPr>
          <p:cNvSpPr/>
          <p:nvPr/>
        </p:nvSpPr>
        <p:spPr>
          <a:xfrm>
            <a:off x="4475925" y="2856635"/>
            <a:ext cx="3657600" cy="73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E4658BF-688A-4C02-AD11-79EC1833EAC4}"/>
              </a:ext>
            </a:extLst>
          </p:cNvPr>
          <p:cNvSpPr/>
          <p:nvPr/>
        </p:nvSpPr>
        <p:spPr>
          <a:xfrm>
            <a:off x="6576832" y="3145977"/>
            <a:ext cx="73152" cy="274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9BCBBF-D3DA-40BD-95EE-82E27CC0132D}"/>
              </a:ext>
            </a:extLst>
          </p:cNvPr>
          <p:cNvSpPr/>
          <p:nvPr/>
        </p:nvSpPr>
        <p:spPr>
          <a:xfrm>
            <a:off x="6633337" y="3142713"/>
            <a:ext cx="1463040" cy="73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AE3FF32-9190-41DB-9419-6E66BEC67A06}"/>
              </a:ext>
            </a:extLst>
          </p:cNvPr>
          <p:cNvSpPr/>
          <p:nvPr/>
        </p:nvSpPr>
        <p:spPr>
          <a:xfrm>
            <a:off x="8059801" y="2863992"/>
            <a:ext cx="73152" cy="731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C71DF2-E205-4CF0-86AA-567A1E3BF258}"/>
              </a:ext>
            </a:extLst>
          </p:cNvPr>
          <p:cNvSpPr/>
          <p:nvPr/>
        </p:nvSpPr>
        <p:spPr>
          <a:xfrm>
            <a:off x="8081707" y="3522095"/>
            <a:ext cx="594360" cy="73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4C0952FC-C520-43AC-9316-FF5740DBE81D}"/>
              </a:ext>
            </a:extLst>
          </p:cNvPr>
          <p:cNvSpPr/>
          <p:nvPr/>
        </p:nvSpPr>
        <p:spPr>
          <a:xfrm rot="5400000">
            <a:off x="5256873" y="2889647"/>
            <a:ext cx="104769" cy="2560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9EE0C5C-6E6F-4196-BAC4-A551B1063F6B}"/>
              </a:ext>
            </a:extLst>
          </p:cNvPr>
          <p:cNvSpPr/>
          <p:nvPr/>
        </p:nvSpPr>
        <p:spPr>
          <a:xfrm rot="5400000">
            <a:off x="6294544" y="2893983"/>
            <a:ext cx="104769" cy="2560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E7B0ACFB-4C22-4A1B-9EA0-4022ECB2048E}"/>
              </a:ext>
            </a:extLst>
          </p:cNvPr>
          <p:cNvSpPr/>
          <p:nvPr/>
        </p:nvSpPr>
        <p:spPr>
          <a:xfrm rot="5400000">
            <a:off x="6793663" y="3155423"/>
            <a:ext cx="104769" cy="2560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C8AE71CF-B4A0-4F07-B637-64D73295EEBD}"/>
              </a:ext>
            </a:extLst>
          </p:cNvPr>
          <p:cNvSpPr/>
          <p:nvPr/>
        </p:nvSpPr>
        <p:spPr>
          <a:xfrm rot="5400000">
            <a:off x="7831334" y="3159759"/>
            <a:ext cx="104769" cy="2560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4F2385E-DDCE-44A1-A0EC-15D5C059D7EF}"/>
              </a:ext>
            </a:extLst>
          </p:cNvPr>
          <p:cNvSpPr/>
          <p:nvPr/>
        </p:nvSpPr>
        <p:spPr>
          <a:xfrm>
            <a:off x="4420894" y="6061468"/>
            <a:ext cx="73152" cy="274320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2AE27F9-8522-41C7-8034-9B9D6F288E64}"/>
              </a:ext>
            </a:extLst>
          </p:cNvPr>
          <p:cNvSpPr/>
          <p:nvPr/>
        </p:nvSpPr>
        <p:spPr>
          <a:xfrm>
            <a:off x="6570768" y="6107335"/>
            <a:ext cx="73152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4CF52A-E940-42BF-A004-A4249A03C7AD}"/>
              </a:ext>
            </a:extLst>
          </p:cNvPr>
          <p:cNvSpPr/>
          <p:nvPr/>
        </p:nvSpPr>
        <p:spPr>
          <a:xfrm>
            <a:off x="1157919" y="6549888"/>
            <a:ext cx="5486400" cy="731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723933-F8CC-47D9-B9E3-22216D4938AD}"/>
              </a:ext>
            </a:extLst>
          </p:cNvPr>
          <p:cNvSpPr/>
          <p:nvPr/>
        </p:nvSpPr>
        <p:spPr>
          <a:xfrm>
            <a:off x="1156855" y="3856574"/>
            <a:ext cx="73152" cy="2743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7975C8C-E4D4-4EAE-8205-CFBCC75E3AD2}"/>
              </a:ext>
            </a:extLst>
          </p:cNvPr>
          <p:cNvSpPr/>
          <p:nvPr/>
        </p:nvSpPr>
        <p:spPr>
          <a:xfrm>
            <a:off x="1361961" y="6268238"/>
            <a:ext cx="3108960" cy="73152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16E5B8C-E48D-4423-B891-1B288703A762}"/>
              </a:ext>
            </a:extLst>
          </p:cNvPr>
          <p:cNvSpPr/>
          <p:nvPr/>
        </p:nvSpPr>
        <p:spPr>
          <a:xfrm>
            <a:off x="1356979" y="4197348"/>
            <a:ext cx="73152" cy="2103120"/>
          </a:xfrm>
          <a:prstGeom prst="rect">
            <a:avLst/>
          </a:prstGeom>
          <a:solidFill>
            <a:srgbClr val="3A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67384F05-A79D-40A1-B96A-E852BC122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892" y="1463888"/>
            <a:ext cx="3503953" cy="3503953"/>
          </a:xfrm>
          <a:prstGeom prst="rect">
            <a:avLst/>
          </a:prstGeom>
        </p:spPr>
      </p:pic>
      <p:sp>
        <p:nvSpPr>
          <p:cNvPr id="69" name="Arrow: Down 68">
            <a:extLst>
              <a:ext uri="{FF2B5EF4-FFF2-40B4-BE49-F238E27FC236}">
                <a16:creationId xmlns:a16="http://schemas.microsoft.com/office/drawing/2014/main" id="{AD11CE62-C058-44BB-9C74-769139295EB0}"/>
              </a:ext>
            </a:extLst>
          </p:cNvPr>
          <p:cNvSpPr/>
          <p:nvPr/>
        </p:nvSpPr>
        <p:spPr>
          <a:xfrm rot="5400000">
            <a:off x="2090560" y="6026758"/>
            <a:ext cx="104769" cy="2560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2783815-BB87-4259-B998-7AFC01607266}"/>
              </a:ext>
            </a:extLst>
          </p:cNvPr>
          <p:cNvSpPr/>
          <p:nvPr/>
        </p:nvSpPr>
        <p:spPr>
          <a:xfrm rot="5400000">
            <a:off x="3128231" y="6031094"/>
            <a:ext cx="104769" cy="2560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35C8CCE4-C584-4AE8-A616-9EFDDF81B9CA}"/>
              </a:ext>
            </a:extLst>
          </p:cNvPr>
          <p:cNvSpPr/>
          <p:nvPr/>
        </p:nvSpPr>
        <p:spPr>
          <a:xfrm rot="5400000">
            <a:off x="2090560" y="6586222"/>
            <a:ext cx="104769" cy="2560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296FF639-372D-445D-8E57-7EB0A7332094}"/>
              </a:ext>
            </a:extLst>
          </p:cNvPr>
          <p:cNvSpPr/>
          <p:nvPr/>
        </p:nvSpPr>
        <p:spPr>
          <a:xfrm rot="5400000">
            <a:off x="3128231" y="6590558"/>
            <a:ext cx="104769" cy="2560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AEAB11-5690-46CB-A0A1-04AAFCAC5286}"/>
              </a:ext>
            </a:extLst>
          </p:cNvPr>
          <p:cNvSpPr txBox="1"/>
          <p:nvPr/>
        </p:nvSpPr>
        <p:spPr>
          <a:xfrm>
            <a:off x="1489838" y="5425334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Animacion</a:t>
            </a:r>
            <a:r>
              <a:rPr lang="en-US" sz="1400" dirty="0"/>
              <a:t> de </a:t>
            </a:r>
            <a:r>
              <a:rPr lang="en-US" sz="1400" dirty="0" err="1"/>
              <a:t>flechas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movimiento</a:t>
            </a:r>
            <a:r>
              <a:rPr lang="en-US" sz="1400" dirty="0"/>
              <a:t> </a:t>
            </a:r>
            <a:r>
              <a:rPr lang="en-US" sz="1400" dirty="0" err="1"/>
              <a:t>cuando</a:t>
            </a:r>
            <a:r>
              <a:rPr lang="en-US" sz="1400" dirty="0"/>
              <a:t> se </a:t>
            </a:r>
            <a:r>
              <a:rPr lang="en-US" sz="1400" dirty="0" err="1"/>
              <a:t>riega</a:t>
            </a:r>
            <a:endParaRPr 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1D9E1E0-9837-4E59-A8DD-B035FA0C4D8A}"/>
              </a:ext>
            </a:extLst>
          </p:cNvPr>
          <p:cNvSpPr txBox="1"/>
          <p:nvPr/>
        </p:nvSpPr>
        <p:spPr>
          <a:xfrm>
            <a:off x="9717984" y="2893211"/>
            <a:ext cx="2286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Flujo</a:t>
            </a:r>
            <a:r>
              <a:rPr lang="en-US" sz="1400" dirty="0"/>
              <a:t> de </a:t>
            </a:r>
            <a:r>
              <a:rPr lang="en-US" sz="1400" dirty="0" err="1"/>
              <a:t>liquidos</a:t>
            </a:r>
            <a:r>
              <a:rPr lang="en-US" sz="1400" dirty="0"/>
              <a:t> </a:t>
            </a:r>
            <a:r>
              <a:rPr lang="en-US" sz="1400" dirty="0" err="1"/>
              <a:t>entrante</a:t>
            </a:r>
            <a:r>
              <a:rPr lang="en-US" sz="1400" dirty="0"/>
              <a:t> que </a:t>
            </a:r>
            <a:r>
              <a:rPr lang="en-US" sz="1400" dirty="0" err="1"/>
              <a:t>viene</a:t>
            </a:r>
            <a:r>
              <a:rPr lang="en-US" sz="1400" dirty="0"/>
              <a:t> de la </a:t>
            </a:r>
            <a:r>
              <a:rPr lang="en-US" sz="1400" dirty="0" err="1"/>
              <a:t>pantalla</a:t>
            </a:r>
            <a:r>
              <a:rPr lang="en-US" sz="1400" dirty="0"/>
              <a:t> de </a:t>
            </a:r>
            <a:r>
              <a:rPr lang="en-US" sz="1400" dirty="0" err="1"/>
              <a:t>recirculado</a:t>
            </a:r>
            <a:r>
              <a:rPr lang="en-US" sz="1400" dirty="0"/>
              <a:t> y </a:t>
            </a:r>
            <a:r>
              <a:rPr lang="en-US" sz="1400" dirty="0" err="1"/>
              <a:t>agua</a:t>
            </a:r>
            <a:endParaRPr 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CAAE93-46B0-4A2E-A6C8-3B844D5886A2}"/>
              </a:ext>
            </a:extLst>
          </p:cNvPr>
          <p:cNvSpPr txBox="1"/>
          <p:nvPr/>
        </p:nvSpPr>
        <p:spPr>
          <a:xfrm>
            <a:off x="3893178" y="-21521"/>
            <a:ext cx="4177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[</a:t>
            </a:r>
            <a:r>
              <a:rPr lang="en-US" sz="6000" dirty="0"/>
              <a:t>LOGOTIPO</a:t>
            </a:r>
            <a:r>
              <a:rPr lang="en-US" sz="9600" dirty="0"/>
              <a:t>]</a:t>
            </a:r>
            <a:endParaRPr lang="es-MX" sz="6000" dirty="0"/>
          </a:p>
        </p:txBody>
      </p:sp>
    </p:spTree>
    <p:extLst>
      <p:ext uri="{BB962C8B-B14F-4D97-AF65-F5344CB8AC3E}">
        <p14:creationId xmlns:p14="http://schemas.microsoft.com/office/powerpoint/2010/main" val="351889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8B90FD-9655-479B-86EA-72B1A012C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7668" y="210668"/>
            <a:ext cx="6436663" cy="64366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1BFEB-64F3-4A41-A3D3-81EA3D077148}"/>
              </a:ext>
            </a:extLst>
          </p:cNvPr>
          <p:cNvSpPr txBox="1"/>
          <p:nvPr/>
        </p:nvSpPr>
        <p:spPr>
          <a:xfrm>
            <a:off x="4007478" y="3384179"/>
            <a:ext cx="4177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[</a:t>
            </a:r>
            <a:r>
              <a:rPr lang="en-US" sz="6000" dirty="0">
                <a:solidFill>
                  <a:schemeClr val="bg1"/>
                </a:solidFill>
              </a:rPr>
              <a:t>LOGOTIPO</a:t>
            </a:r>
            <a:r>
              <a:rPr lang="en-US" sz="9600" dirty="0">
                <a:solidFill>
                  <a:schemeClr val="bg1"/>
                </a:solidFill>
              </a:rPr>
              <a:t>]</a:t>
            </a:r>
            <a:endParaRPr lang="es-MX" sz="6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F21DF-DF07-4115-AFDA-9CA577EE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81" y="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Pantalla</a:t>
            </a:r>
            <a:r>
              <a:rPr lang="en-US" dirty="0">
                <a:solidFill>
                  <a:schemeClr val="bg1"/>
                </a:solidFill>
              </a:rPr>
              <a:t> 3: </a:t>
            </a:r>
            <a:r>
              <a:rPr lang="en-US" dirty="0" err="1">
                <a:solidFill>
                  <a:schemeClr val="bg1"/>
                </a:solidFill>
              </a:rPr>
              <a:t>Reloj</a:t>
            </a:r>
            <a:r>
              <a:rPr lang="en-US" dirty="0">
                <a:solidFill>
                  <a:schemeClr val="bg1"/>
                </a:solidFill>
              </a:rPr>
              <a:t> de protector de </a:t>
            </a:r>
            <a:r>
              <a:rPr lang="en-US" dirty="0" err="1">
                <a:solidFill>
                  <a:schemeClr val="bg1"/>
                </a:solidFill>
              </a:rPr>
              <a:t>pantalla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02903-024F-492A-B284-53FBF464943C}"/>
              </a:ext>
            </a:extLst>
          </p:cNvPr>
          <p:cNvSpPr txBox="1"/>
          <p:nvPr/>
        </p:nvSpPr>
        <p:spPr>
          <a:xfrm>
            <a:off x="107935" y="2299316"/>
            <a:ext cx="27697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Como protector de </a:t>
            </a:r>
            <a:r>
              <a:rPr lang="en-US" dirty="0" err="1">
                <a:solidFill>
                  <a:schemeClr val="bg1"/>
                </a:solidFill>
              </a:rPr>
              <a:t>pantalla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marca</a:t>
            </a:r>
            <a:r>
              <a:rPr lang="en-US" dirty="0">
                <a:solidFill>
                  <a:schemeClr val="bg1"/>
                </a:solidFill>
              </a:rPr>
              <a:t> la hora local de forma </a:t>
            </a:r>
            <a:r>
              <a:rPr lang="en-US" dirty="0" err="1">
                <a:solidFill>
                  <a:schemeClr val="bg1"/>
                </a:solidFill>
              </a:rPr>
              <a:t>constante</a:t>
            </a:r>
            <a:r>
              <a:rPr lang="en-US" dirty="0">
                <a:solidFill>
                  <a:schemeClr val="bg1"/>
                </a:solidFill>
              </a:rPr>
              <a:t>, al </a:t>
            </a:r>
            <a:r>
              <a:rPr lang="en-US" dirty="0" err="1">
                <a:solidFill>
                  <a:schemeClr val="bg1"/>
                </a:solidFill>
              </a:rPr>
              <a:t>hacer</a:t>
            </a:r>
            <a:r>
              <a:rPr lang="en-US" dirty="0">
                <a:solidFill>
                  <a:schemeClr val="bg1"/>
                </a:solidFill>
              </a:rPr>
              <a:t> click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“</a:t>
            </a:r>
            <a:r>
              <a:rPr lang="en-US" dirty="0" err="1">
                <a:solidFill>
                  <a:schemeClr val="bg1"/>
                </a:solidFill>
              </a:rPr>
              <a:t>Timelapse”en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pantalla</a:t>
            </a:r>
            <a:r>
              <a:rPr lang="en-US" dirty="0">
                <a:solidFill>
                  <a:schemeClr val="bg1"/>
                </a:solidFill>
              </a:rPr>
              <a:t> principal </a:t>
            </a:r>
            <a:r>
              <a:rPr lang="en-US" dirty="0" err="1">
                <a:solidFill>
                  <a:schemeClr val="bg1"/>
                </a:solidFill>
              </a:rPr>
              <a:t>queremos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hacer</a:t>
            </a:r>
            <a:r>
              <a:rPr lang="en-US" dirty="0">
                <a:solidFill>
                  <a:schemeClr val="bg1"/>
                </a:solidFill>
              </a:rPr>
              <a:t> una </a:t>
            </a:r>
            <a:r>
              <a:rPr lang="en-US" dirty="0" err="1">
                <a:solidFill>
                  <a:schemeClr val="bg1"/>
                </a:solidFill>
              </a:rPr>
              <a:t>simulación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acelerada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comportamiento</a:t>
            </a:r>
            <a:r>
              <a:rPr lang="en-US" dirty="0">
                <a:solidFill>
                  <a:schemeClr val="bg1"/>
                </a:solidFill>
              </a:rPr>
              <a:t> del Sistema por lo que la hora debe </a:t>
            </a:r>
            <a:r>
              <a:rPr lang="en-US" dirty="0" err="1">
                <a:solidFill>
                  <a:schemeClr val="bg1"/>
                </a:solidFill>
              </a:rPr>
              <a:t>poderse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modificar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marcar</a:t>
            </a:r>
            <a:r>
              <a:rPr lang="en-US" dirty="0">
                <a:solidFill>
                  <a:schemeClr val="bg1"/>
                </a:solidFill>
              </a:rPr>
              <a:t> las horas </a:t>
            </a:r>
            <a:r>
              <a:rPr lang="en-US" dirty="0" err="1">
                <a:solidFill>
                  <a:schemeClr val="bg1"/>
                </a:solidFill>
              </a:rPr>
              <a:t>correspondientes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simulación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48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971E-B43A-4A36-89CA-FE279727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Pantalla</a:t>
            </a:r>
            <a:r>
              <a:rPr lang="en-US" dirty="0"/>
              <a:t> 3: </a:t>
            </a:r>
            <a:endParaRPr lang="es-MX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AC445FC7-B82B-4421-ABA9-BC970334B90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82356857"/>
                  </p:ext>
                </p:extLst>
              </p:nvPr>
            </p:nvGraphicFramePr>
            <p:xfrm>
              <a:off x="942936" y="2036497"/>
              <a:ext cx="2237558" cy="34308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37558" cy="3430826"/>
                    </a:xfrm>
                    <a:prstGeom prst="rect">
                      <a:avLst/>
                    </a:prstGeom>
                  </am3d:spPr>
                  <am3d:camera>
                    <am3d:pos x="0" y="0" z="581961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56" d="1000000"/>
                    <am3d:preTrans dx="-37559526" dy="-6784729" dz="4480664"/>
                    <am3d:scale>
                      <am3d:sx n="1000000" d="1000000"/>
                      <am3d:sy n="1000000" d="1000000"/>
                      <am3d:sz n="1000000" d="1000000"/>
                    </am3d:scale>
                    <am3d:rot ax="9490754" ay="-2037456" az="-100436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1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AC445FC7-B82B-4421-ABA9-BC970334B9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936" y="2036497"/>
                <a:ext cx="2237558" cy="343082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F369314-21DE-437A-8D07-2392D8E93FD5}"/>
              </a:ext>
            </a:extLst>
          </p:cNvPr>
          <p:cNvSpPr txBox="1"/>
          <p:nvPr/>
        </p:nvSpPr>
        <p:spPr>
          <a:xfrm>
            <a:off x="3533313" y="2297986"/>
            <a:ext cx="782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Pendiente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aparecerá</a:t>
            </a:r>
            <a:r>
              <a:rPr lang="en-US" dirty="0"/>
              <a:t> la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fotos</a:t>
            </a:r>
            <a:r>
              <a:rPr lang="en-US" dirty="0"/>
              <a:t> que se </a:t>
            </a:r>
            <a:r>
              <a:rPr lang="en-US" dirty="0" err="1"/>
              <a:t>toman</a:t>
            </a:r>
            <a:r>
              <a:rPr lang="en-US" dirty="0"/>
              <a:t> dentro del Sistema,</a:t>
            </a:r>
          </a:p>
          <a:p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fotos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</a:t>
            </a:r>
            <a:r>
              <a:rPr lang="en-US" dirty="0" err="1"/>
              <a:t>llevan</a:t>
            </a:r>
            <a:r>
              <a:rPr lang="en-US" dirty="0"/>
              <a:t> un </a:t>
            </a:r>
            <a:r>
              <a:rPr lang="en-US" dirty="0" err="1"/>
              <a:t>procesamiento</a:t>
            </a:r>
            <a:r>
              <a:rPr lang="en-US" dirty="0"/>
              <a:t> y </a:t>
            </a:r>
            <a:r>
              <a:rPr lang="en-US" dirty="0" err="1"/>
              <a:t>arrojan</a:t>
            </a:r>
            <a:r>
              <a:rPr lang="en-US" dirty="0"/>
              <a:t> </a:t>
            </a:r>
            <a:r>
              <a:rPr lang="en-US" dirty="0" err="1"/>
              <a:t>ciertos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por lo que al final se </a:t>
            </a:r>
            <a:r>
              <a:rPr lang="en-US" dirty="0" err="1"/>
              <a:t>presentarán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487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632</Words>
  <Application>Microsoft Office PowerPoint</Application>
  <PresentationFormat>Panorámica</PresentationFormat>
  <Paragraphs>115</Paragraphs>
  <Slides>11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Acomodo pantallas</vt:lpstr>
      <vt:lpstr>Protector de pantalla</vt:lpstr>
      <vt:lpstr>Presentación de PowerPoint</vt:lpstr>
      <vt:lpstr>Presentación de PowerPoint</vt:lpstr>
      <vt:lpstr>Presentación de PowerPoint</vt:lpstr>
      <vt:lpstr>Pantalla 2: Control</vt:lpstr>
      <vt:lpstr>Pantalla1: Presión</vt:lpstr>
      <vt:lpstr>Pantalla 3: Reloj de protector de pantalla</vt:lpstr>
      <vt:lpstr>Pantalla 3: </vt:lpstr>
      <vt:lpstr>Pantalla 4: Recirculado y agua</vt:lpstr>
      <vt:lpstr>Pantalla 5 a 8: Piso 1 a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SARACHO GONZALEZ, SANTIAGO</dc:creator>
  <cp:lastModifiedBy>José Manuel Casillas Martín</cp:lastModifiedBy>
  <cp:revision>44</cp:revision>
  <dcterms:created xsi:type="dcterms:W3CDTF">2019-11-27T16:13:42Z</dcterms:created>
  <dcterms:modified xsi:type="dcterms:W3CDTF">2020-01-27T14:14:06Z</dcterms:modified>
</cp:coreProperties>
</file>